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1"/>
  </p:handoutMasterIdLst>
  <p:sldIdLst>
    <p:sldId id="256" r:id="rId2"/>
    <p:sldId id="258" r:id="rId3"/>
    <p:sldId id="266" r:id="rId4"/>
    <p:sldId id="265" r:id="rId5"/>
    <p:sldId id="267" r:id="rId6"/>
    <p:sldId id="269" r:id="rId7"/>
    <p:sldId id="270" r:id="rId8"/>
    <p:sldId id="257" r:id="rId9"/>
    <p:sldId id="261" r:id="rId10"/>
    <p:sldId id="273" r:id="rId11"/>
    <p:sldId id="272" r:id="rId12"/>
    <p:sldId id="271" r:id="rId13"/>
    <p:sldId id="274" r:id="rId14"/>
    <p:sldId id="275" r:id="rId15"/>
    <p:sldId id="276" r:id="rId16"/>
    <p:sldId id="262" r:id="rId17"/>
    <p:sldId id="277" r:id="rId18"/>
    <p:sldId id="278" r:id="rId19"/>
    <p:sldId id="279" r:id="rId20"/>
    <p:sldId id="280" r:id="rId21"/>
    <p:sldId id="259" r:id="rId22"/>
    <p:sldId id="282" r:id="rId23"/>
    <p:sldId id="283" r:id="rId24"/>
    <p:sldId id="284" r:id="rId25"/>
    <p:sldId id="285" r:id="rId26"/>
    <p:sldId id="281" r:id="rId27"/>
    <p:sldId id="286" r:id="rId28"/>
    <p:sldId id="263" r:id="rId29"/>
    <p:sldId id="260" r:id="rId3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0000"/>
    <a:srgbClr val="500000"/>
    <a:srgbClr val="600000"/>
    <a:srgbClr val="9A0000"/>
    <a:srgbClr val="7A0000"/>
    <a:srgbClr val="003300"/>
    <a:srgbClr val="663300"/>
    <a:srgbClr val="993300"/>
    <a:srgbClr val="CC6600"/>
    <a:srgbClr val="542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3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4A5C9-8BF8-4C4F-9855-B958832BA03C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FC96C-AB2E-4701-A50A-D9AADFE5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35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2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6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6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1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6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6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8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2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29398-529B-4BA9-BF8B-B0D957407080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508CE-2E70-47BD-83E3-AE91DD09B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4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8"/>
          <a:stretch/>
        </p:blipFill>
        <p:spPr>
          <a:xfrm>
            <a:off x="0" y="-1"/>
            <a:ext cx="9174466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60208" y="-69009"/>
            <a:ext cx="50850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WHAT GIFT WILL </a:t>
            </a:r>
          </a:p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YOU BRING JESUS?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1550" y="1377541"/>
            <a:ext cx="2570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MATTHEW 2:1-12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7341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the lamb of god who takes away the sin of the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76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John 1: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9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John 1: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r="2233"/>
          <a:stretch/>
        </p:blipFill>
        <p:spPr bwMode="auto">
          <a:xfrm>
            <a:off x="0" y="0"/>
            <a:ext cx="92746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572250" y="4495800"/>
            <a:ext cx="2000250" cy="0"/>
          </a:xfrm>
          <a:prstGeom prst="line">
            <a:avLst/>
          </a:prstGeom>
          <a:ln w="444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6250" y="5010150"/>
            <a:ext cx="2266950" cy="0"/>
          </a:xfrm>
          <a:prstGeom prst="line">
            <a:avLst/>
          </a:prstGeom>
          <a:ln w="444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84896" y="3916907"/>
            <a:ext cx="3466531" cy="13648"/>
          </a:xfrm>
          <a:prstGeom prst="line">
            <a:avLst/>
          </a:prstGeom>
          <a:ln w="444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9898" y="4482152"/>
            <a:ext cx="1516323" cy="0"/>
          </a:xfrm>
          <a:prstGeom prst="line">
            <a:avLst/>
          </a:prstGeom>
          <a:ln w="444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85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the gift of eternal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93144" y="5758661"/>
            <a:ext cx="615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Kingdom of God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981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12:20-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-1"/>
            <a:ext cx="691899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3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0" y="2057400"/>
            <a:ext cx="914400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3" b="70041"/>
          <a:stretch/>
        </p:blipFill>
        <p:spPr>
          <a:xfrm>
            <a:off x="0" y="0"/>
            <a:ext cx="9144000" cy="238225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0" y="914400"/>
            <a:ext cx="9144000" cy="24063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389350" y="1041465"/>
            <a:ext cx="4365298" cy="38164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The Gift of </a:t>
            </a:r>
          </a:p>
          <a:p>
            <a:pPr algn="ctr"/>
            <a:endParaRPr lang="en-US" sz="4000" b="0" cap="none" spc="0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  <a:p>
            <a:pPr algn="ctr"/>
            <a:r>
              <a:rPr lang="en-US" sz="5400" dirty="0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Bringing Others</a:t>
            </a:r>
          </a:p>
          <a:p>
            <a:pPr algn="ctr"/>
            <a:endParaRPr lang="en-US" sz="4000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  <a:p>
            <a:pPr algn="ctr"/>
            <a:r>
              <a:rPr lang="en-US" sz="5400" b="0" cap="none" spc="0" dirty="0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To Jesus</a:t>
            </a:r>
            <a:endParaRPr lang="en-US" sz="5400" b="0" cap="none" spc="0" dirty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9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Christmas background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3474" y="1921182"/>
            <a:ext cx="6497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9A0000"/>
                </a:solidFill>
              </a:rPr>
              <a:t>“</a:t>
            </a:r>
            <a:r>
              <a:rPr lang="en-US" sz="4000" b="1" dirty="0">
                <a:solidFill>
                  <a:srgbClr val="9A0000"/>
                </a:solidFill>
              </a:rPr>
              <a:t>One day I will come and say to those on my right hand, ‘Come you blessed of My Father, inherit the kingdom prepared for you from the foundation of the world</a:t>
            </a:r>
            <a:r>
              <a:rPr lang="en-US" sz="4000" b="1" dirty="0" smtClean="0">
                <a:solidFill>
                  <a:srgbClr val="9A0000"/>
                </a:solidFill>
              </a:rPr>
              <a:t>:</a:t>
            </a:r>
            <a:endParaRPr lang="en-US" sz="4000" b="1" dirty="0">
              <a:solidFill>
                <a:srgbClr val="9A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1047" y="1261422"/>
            <a:ext cx="43819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MATTHEW 25:34-40</a:t>
            </a:r>
            <a:endParaRPr lang="en-US" sz="4000" b="0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5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Christmas background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5033" y="1515977"/>
            <a:ext cx="69542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 smtClean="0">
                <a:solidFill>
                  <a:srgbClr val="9A0000"/>
                </a:solidFill>
              </a:rPr>
              <a:t>35 </a:t>
            </a:r>
            <a:r>
              <a:rPr lang="en-US" sz="4000" b="1" dirty="0">
                <a:solidFill>
                  <a:srgbClr val="9A0000"/>
                </a:solidFill>
              </a:rPr>
              <a:t>for I was hungry and you gave Me food; I was thirsty and you gave Me drink; I was a stranger and you took Me in; </a:t>
            </a:r>
            <a:r>
              <a:rPr lang="en-US" sz="4000" b="1" baseline="30000" dirty="0">
                <a:solidFill>
                  <a:srgbClr val="9A0000"/>
                </a:solidFill>
              </a:rPr>
              <a:t>36</a:t>
            </a:r>
            <a:r>
              <a:rPr lang="en-US" sz="4000" b="1" dirty="0">
                <a:solidFill>
                  <a:srgbClr val="9A0000"/>
                </a:solidFill>
              </a:rPr>
              <a:t> I </a:t>
            </a:r>
            <a:r>
              <a:rPr lang="en-US" sz="4000" b="1" i="1" dirty="0">
                <a:solidFill>
                  <a:srgbClr val="9A0000"/>
                </a:solidFill>
              </a:rPr>
              <a:t>was</a:t>
            </a:r>
            <a:r>
              <a:rPr lang="en-US" sz="4000" b="1" dirty="0">
                <a:solidFill>
                  <a:srgbClr val="9A0000"/>
                </a:solidFill>
              </a:rPr>
              <a:t> naked and you clothed Me; I was sick and you visited </a:t>
            </a:r>
            <a:r>
              <a:rPr lang="en-US" sz="4000" b="1" dirty="0" smtClean="0">
                <a:solidFill>
                  <a:srgbClr val="9A0000"/>
                </a:solidFill>
              </a:rPr>
              <a:t>Me</a:t>
            </a:r>
            <a:endParaRPr lang="en-US" sz="4000" b="1" dirty="0">
              <a:solidFill>
                <a:srgbClr val="9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Christmas background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7537" y="1608363"/>
            <a:ext cx="6497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9A0000"/>
                </a:solidFill>
              </a:rPr>
              <a:t>I </a:t>
            </a:r>
            <a:r>
              <a:rPr lang="en-US" sz="4000" b="1" dirty="0">
                <a:solidFill>
                  <a:srgbClr val="9A0000"/>
                </a:solidFill>
              </a:rPr>
              <a:t>was in prison and you came to Me.' </a:t>
            </a:r>
            <a:r>
              <a:rPr lang="en-US" sz="4000" b="1" baseline="30000" dirty="0">
                <a:solidFill>
                  <a:srgbClr val="9A0000"/>
                </a:solidFill>
              </a:rPr>
              <a:t>37</a:t>
            </a:r>
            <a:r>
              <a:rPr lang="en-US" sz="4000" b="1" dirty="0">
                <a:solidFill>
                  <a:srgbClr val="9A0000"/>
                </a:solidFill>
              </a:rPr>
              <a:t> Then the righteous will answer Him, saying, 'Lord, when did we see You hungry and feed </a:t>
            </a:r>
            <a:r>
              <a:rPr lang="en-US" sz="4000" b="1" i="1" dirty="0">
                <a:solidFill>
                  <a:srgbClr val="9A0000"/>
                </a:solidFill>
              </a:rPr>
              <a:t>You,</a:t>
            </a:r>
            <a:r>
              <a:rPr lang="en-US" sz="4000" b="1" dirty="0">
                <a:solidFill>
                  <a:srgbClr val="9A0000"/>
                </a:solidFill>
              </a:rPr>
              <a:t> or thirsty and give </a:t>
            </a:r>
            <a:r>
              <a:rPr lang="en-US" sz="4000" b="1" i="1" dirty="0">
                <a:solidFill>
                  <a:srgbClr val="9A0000"/>
                </a:solidFill>
              </a:rPr>
              <a:t>You</a:t>
            </a:r>
            <a:r>
              <a:rPr lang="en-US" sz="4000" b="1" dirty="0">
                <a:solidFill>
                  <a:srgbClr val="9A0000"/>
                </a:solidFill>
              </a:rPr>
              <a:t> drink? </a:t>
            </a:r>
          </a:p>
        </p:txBody>
      </p:sp>
    </p:spTree>
    <p:extLst>
      <p:ext uri="{BB962C8B-B14F-4D97-AF65-F5344CB8AC3E}">
        <p14:creationId xmlns:p14="http://schemas.microsoft.com/office/powerpoint/2010/main" val="49232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Christmas background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3474" y="1843950"/>
            <a:ext cx="64970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 smtClean="0">
                <a:solidFill>
                  <a:srgbClr val="9A0000"/>
                </a:solidFill>
              </a:rPr>
              <a:t>38</a:t>
            </a:r>
            <a:r>
              <a:rPr lang="en-US" sz="4000" b="1" dirty="0">
                <a:solidFill>
                  <a:srgbClr val="9A0000"/>
                </a:solidFill>
              </a:rPr>
              <a:t> When did we see You a stranger and take </a:t>
            </a:r>
            <a:r>
              <a:rPr lang="en-US" sz="4000" b="1" i="1" dirty="0">
                <a:solidFill>
                  <a:srgbClr val="9A0000"/>
                </a:solidFill>
              </a:rPr>
              <a:t>You</a:t>
            </a:r>
            <a:r>
              <a:rPr lang="en-US" sz="4000" b="1" dirty="0">
                <a:solidFill>
                  <a:srgbClr val="9A0000"/>
                </a:solidFill>
              </a:rPr>
              <a:t> in, or naked and clothe </a:t>
            </a:r>
            <a:r>
              <a:rPr lang="en-US" sz="4000" b="1" i="1" dirty="0">
                <a:solidFill>
                  <a:srgbClr val="9A0000"/>
                </a:solidFill>
              </a:rPr>
              <a:t>You?</a:t>
            </a:r>
            <a:r>
              <a:rPr lang="en-US" sz="4000" b="1" dirty="0">
                <a:solidFill>
                  <a:srgbClr val="9A0000"/>
                </a:solidFill>
              </a:rPr>
              <a:t> </a:t>
            </a:r>
            <a:r>
              <a:rPr lang="en-US" sz="4000" b="1" baseline="30000" dirty="0">
                <a:solidFill>
                  <a:srgbClr val="9A0000"/>
                </a:solidFill>
              </a:rPr>
              <a:t>39</a:t>
            </a:r>
            <a:r>
              <a:rPr lang="en-US" sz="4000" b="1" dirty="0">
                <a:solidFill>
                  <a:srgbClr val="9A0000"/>
                </a:solidFill>
              </a:rPr>
              <a:t> Or when did we see You sick, or in prison, and come to You</a:t>
            </a:r>
            <a:r>
              <a:rPr lang="en-US" sz="4000" b="1" dirty="0" smtClean="0">
                <a:solidFill>
                  <a:srgbClr val="9A0000"/>
                </a:solidFill>
              </a:rPr>
              <a:t>?'</a:t>
            </a:r>
            <a:endParaRPr lang="en-US" sz="4000" b="1" dirty="0">
              <a:solidFill>
                <a:srgbClr val="9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6" y="0"/>
            <a:ext cx="833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2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Christmas background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5032" y="1843950"/>
            <a:ext cx="68098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 smtClean="0">
                <a:solidFill>
                  <a:srgbClr val="9A0000"/>
                </a:solidFill>
              </a:rPr>
              <a:t>40</a:t>
            </a:r>
            <a:r>
              <a:rPr lang="en-US" sz="4000" b="1" dirty="0">
                <a:solidFill>
                  <a:srgbClr val="9A0000"/>
                </a:solidFill>
              </a:rPr>
              <a:t> And the King will answer and say to them, 'Assuredly, I say to you, inasmuch as you did </a:t>
            </a:r>
            <a:r>
              <a:rPr lang="en-US" sz="4000" b="1" i="1" dirty="0">
                <a:solidFill>
                  <a:srgbClr val="9A0000"/>
                </a:solidFill>
              </a:rPr>
              <a:t>it</a:t>
            </a:r>
            <a:r>
              <a:rPr lang="en-US" sz="4000" b="1" dirty="0">
                <a:solidFill>
                  <a:srgbClr val="9A0000"/>
                </a:solidFill>
              </a:rPr>
              <a:t> to one of the least of these My brethren, you did </a:t>
            </a:r>
            <a:r>
              <a:rPr lang="en-US" sz="4000" b="1" i="1" dirty="0">
                <a:solidFill>
                  <a:srgbClr val="9A0000"/>
                </a:solidFill>
              </a:rPr>
              <a:t>it</a:t>
            </a:r>
            <a:r>
              <a:rPr lang="en-US" sz="4000" b="1" dirty="0">
                <a:solidFill>
                  <a:srgbClr val="9A0000"/>
                </a:solidFill>
              </a:rPr>
              <a:t> to Me.'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850105" y="5014049"/>
            <a:ext cx="3296653" cy="0"/>
          </a:xfrm>
          <a:prstGeom prst="line">
            <a:avLst/>
          </a:prstGeom>
          <a:ln w="508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25" b="24975"/>
          <a:stretch/>
        </p:blipFill>
        <p:spPr>
          <a:xfrm>
            <a:off x="0" y="0"/>
            <a:ext cx="91500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063" y="1106907"/>
            <a:ext cx="7985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00000"/>
                </a:solidFill>
              </a:rPr>
              <a:t>“Assuredly, I say to you, </a:t>
            </a:r>
            <a:endParaRPr lang="en-US" sz="4000" b="1" dirty="0" smtClean="0">
              <a:solidFill>
                <a:srgbClr val="60000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600000"/>
                </a:solidFill>
              </a:rPr>
              <a:t>inasmuch </a:t>
            </a:r>
            <a:r>
              <a:rPr lang="en-US" sz="4000" b="1" dirty="0">
                <a:solidFill>
                  <a:srgbClr val="600000"/>
                </a:solidFill>
              </a:rPr>
              <a:t>as you did it </a:t>
            </a:r>
            <a:endParaRPr lang="en-US" sz="4000" b="1" dirty="0" smtClean="0">
              <a:solidFill>
                <a:srgbClr val="60000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600000"/>
                </a:solidFill>
              </a:rPr>
              <a:t>to </a:t>
            </a:r>
            <a:r>
              <a:rPr lang="en-US" sz="4000" b="1" dirty="0">
                <a:solidFill>
                  <a:srgbClr val="600000"/>
                </a:solidFill>
              </a:rPr>
              <a:t>one of the least of these </a:t>
            </a:r>
            <a:endParaRPr lang="en-US" sz="4000" b="1" dirty="0" smtClean="0">
              <a:solidFill>
                <a:srgbClr val="60000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600000"/>
                </a:solidFill>
              </a:rPr>
              <a:t>My </a:t>
            </a:r>
            <a:r>
              <a:rPr lang="en-US" sz="4000" b="1" dirty="0">
                <a:solidFill>
                  <a:srgbClr val="600000"/>
                </a:solidFill>
              </a:rPr>
              <a:t>brethren, you did it to me.” </a:t>
            </a:r>
            <a:endParaRPr lang="en-US" sz="4000" dirty="0">
              <a:solidFill>
                <a:srgbClr val="6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Christmas background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63" b="42456"/>
          <a:stretch/>
        </p:blipFill>
        <p:spPr>
          <a:xfrm>
            <a:off x="2430378" y="2009273"/>
            <a:ext cx="4692317" cy="3128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4126" y="4993393"/>
            <a:ext cx="4998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cup of cold water…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5711" y="1287958"/>
            <a:ext cx="37016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Matthew 10:42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028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Christmas background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95" y="2236742"/>
            <a:ext cx="3345911" cy="334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15190" y="1433727"/>
            <a:ext cx="3457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 6:8-14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0" y="2057400"/>
            <a:ext cx="914400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3" b="70041"/>
          <a:stretch/>
        </p:blipFill>
        <p:spPr>
          <a:xfrm>
            <a:off x="0" y="0"/>
            <a:ext cx="9144000" cy="238225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0" y="914400"/>
            <a:ext cx="9144000" cy="24063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882739" y="1041465"/>
            <a:ext cx="5378524" cy="38164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In helping others</a:t>
            </a:r>
          </a:p>
          <a:p>
            <a:pPr algn="ctr"/>
            <a:endParaRPr lang="en-US" sz="4000" b="0" cap="none" spc="0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  <a:p>
            <a:pPr algn="ctr"/>
            <a:r>
              <a:rPr lang="en-US" sz="5400" dirty="0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We are giving a gift</a:t>
            </a:r>
          </a:p>
          <a:p>
            <a:pPr algn="ctr"/>
            <a:endParaRPr lang="en-US" sz="4000" dirty="0" smtClean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  <a:p>
            <a:pPr algn="ctr"/>
            <a:r>
              <a:rPr lang="en-US" sz="5400" b="0" cap="none" spc="0" dirty="0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To Jesus</a:t>
            </a:r>
            <a:endParaRPr lang="en-US" sz="5400" b="0" cap="none" spc="0" dirty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7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7"/>
          <a:stretch/>
        </p:blipFill>
        <p:spPr>
          <a:xfrm>
            <a:off x="0" y="986583"/>
            <a:ext cx="9144000" cy="5858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-120000">
            <a:off x="842186" y="5542086"/>
            <a:ext cx="19732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rgbClr val="7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Treasure</a:t>
            </a:r>
            <a:endParaRPr lang="en-US" sz="4000" b="0" cap="none" spc="0" dirty="0">
              <a:ln w="0"/>
              <a:solidFill>
                <a:srgbClr val="7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 rot="-120000">
            <a:off x="3963500" y="4371012"/>
            <a:ext cx="12170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rgbClr val="7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</a:t>
            </a:r>
            <a:endParaRPr lang="en-US" sz="4000" b="0" cap="none" spc="0" dirty="0">
              <a:ln w="0"/>
              <a:solidFill>
                <a:srgbClr val="7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-60000">
            <a:off x="6310517" y="5449544"/>
            <a:ext cx="14478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rgbClr val="7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Talent</a:t>
            </a:r>
            <a:endParaRPr lang="en-US" sz="4000" b="0" cap="none" spc="0" dirty="0">
              <a:ln w="0"/>
              <a:solidFill>
                <a:srgbClr val="7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720" y="248198"/>
            <a:ext cx="854080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rgbClr val="9A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 will do that this Christmas</a:t>
            </a:r>
            <a:endParaRPr lang="en-US" sz="5000" b="0" cap="none" spc="0" dirty="0">
              <a:ln w="0"/>
              <a:solidFill>
                <a:srgbClr val="9A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90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25" b="24975"/>
          <a:stretch/>
        </p:blipFill>
        <p:spPr>
          <a:xfrm>
            <a:off x="0" y="0"/>
            <a:ext cx="915006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0649" y="1674674"/>
            <a:ext cx="6488764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6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“The only TRUE gift </a:t>
            </a:r>
          </a:p>
          <a:p>
            <a:pPr algn="ctr"/>
            <a:r>
              <a:rPr lang="en-US" sz="5400" dirty="0" smtClean="0">
                <a:ln w="0"/>
                <a:solidFill>
                  <a:srgbClr val="6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a portion of thyself.”</a:t>
            </a:r>
          </a:p>
          <a:p>
            <a:pPr algn="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Ralph Waldo Emerson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65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1898" y="1334477"/>
            <a:ext cx="6471067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Give Jesus Your Heart!</a:t>
            </a:r>
            <a:endParaRPr lang="en-US" sz="5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827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wiseme background 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21930" y="1042282"/>
            <a:ext cx="59001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wise men gave </a:t>
            </a:r>
          </a:p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of themselves!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99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wise men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99" cy="686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1329" y="561019"/>
            <a:ext cx="55218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3E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Gift Will </a:t>
            </a:r>
          </a:p>
          <a:p>
            <a:pPr algn="ctr"/>
            <a:r>
              <a:rPr lang="en-US" sz="5400" dirty="0" smtClean="0">
                <a:ln w="0"/>
                <a:solidFill>
                  <a:srgbClr val="3E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Bring to Jesus?</a:t>
            </a:r>
            <a:endParaRPr lang="en-US" sz="5400" b="0" cap="none" spc="0" dirty="0">
              <a:ln w="0"/>
              <a:solidFill>
                <a:srgbClr val="3E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41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Matthew 2: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5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christmas shopping nightm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"/>
            <a:ext cx="443619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21895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952" y="3538172"/>
            <a:ext cx="4979742" cy="331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8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the greatest gift at christ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34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e wise men came bearing gif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9148" y="1334477"/>
            <a:ext cx="9153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Gift Can I bring to Jesus?</a:t>
            </a:r>
            <a:endParaRPr lang="en-US" sz="5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6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2385</TotalTime>
  <Words>202</Words>
  <Application>Microsoft Office PowerPoint</Application>
  <PresentationFormat>On-screen Show (4:3)</PresentationFormat>
  <Paragraphs>40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Bahnschrift</vt:lpstr>
      <vt:lpstr>Bernard MT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Kellcy</dc:creator>
  <cp:lastModifiedBy>Walt Kellcy</cp:lastModifiedBy>
  <cp:revision>26</cp:revision>
  <cp:lastPrinted>2019-12-22T15:50:54Z</cp:lastPrinted>
  <dcterms:created xsi:type="dcterms:W3CDTF">2019-12-19T18:01:17Z</dcterms:created>
  <dcterms:modified xsi:type="dcterms:W3CDTF">2019-12-22T16:12:35Z</dcterms:modified>
</cp:coreProperties>
</file>