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8"/>
  </p:handoutMasterIdLst>
  <p:sldIdLst>
    <p:sldId id="260" r:id="rId2"/>
    <p:sldId id="281" r:id="rId3"/>
    <p:sldId id="282" r:id="rId4"/>
    <p:sldId id="283" r:id="rId5"/>
    <p:sldId id="262" r:id="rId6"/>
    <p:sldId id="263" r:id="rId7"/>
    <p:sldId id="261" r:id="rId8"/>
    <p:sldId id="284" r:id="rId9"/>
    <p:sldId id="287" r:id="rId10"/>
    <p:sldId id="288" r:id="rId11"/>
    <p:sldId id="265" r:id="rId12"/>
    <p:sldId id="273" r:id="rId13"/>
    <p:sldId id="274" r:id="rId14"/>
    <p:sldId id="285" r:id="rId15"/>
    <p:sldId id="290" r:id="rId16"/>
    <p:sldId id="270" r:id="rId17"/>
    <p:sldId id="275" r:id="rId18"/>
    <p:sldId id="292" r:id="rId19"/>
    <p:sldId id="286" r:id="rId20"/>
    <p:sldId id="293" r:id="rId21"/>
    <p:sldId id="294" r:id="rId22"/>
    <p:sldId id="295" r:id="rId23"/>
    <p:sldId id="277" r:id="rId24"/>
    <p:sldId id="296" r:id="rId25"/>
    <p:sldId id="297" r:id="rId26"/>
    <p:sldId id="298" r:id="rId27"/>
    <p:sldId id="299" r:id="rId28"/>
    <p:sldId id="302" r:id="rId29"/>
    <p:sldId id="303" r:id="rId30"/>
    <p:sldId id="301" r:id="rId31"/>
    <p:sldId id="305" r:id="rId32"/>
    <p:sldId id="306" r:id="rId33"/>
    <p:sldId id="307" r:id="rId34"/>
    <p:sldId id="311" r:id="rId35"/>
    <p:sldId id="310" r:id="rId36"/>
    <p:sldId id="312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000"/>
    <a:srgbClr val="110803"/>
    <a:srgbClr val="163856"/>
    <a:srgbClr val="000000"/>
    <a:srgbClr val="6DFFC4"/>
    <a:srgbClr val="E1FFFF"/>
    <a:srgbClr val="CCFFFF"/>
    <a:srgbClr val="00FF99"/>
    <a:srgbClr val="88D8D0"/>
    <a:srgbClr val="070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60"/>
  </p:normalViewPr>
  <p:slideViewPr>
    <p:cSldViewPr snapToGrid="0">
      <p:cViewPr varScale="1">
        <p:scale>
          <a:sx n="47" d="100"/>
          <a:sy n="47" d="100"/>
        </p:scale>
        <p:origin x="-9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336F2A88-0FC5-47DF-A87C-BD34A6A8A498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76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9CCEA641-B716-4A83-B27C-AA3D06733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78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5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8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6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1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6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1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9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9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8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4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AB994-C606-499C-9E2D-9562B6FF2B8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E4904-424F-4B04-8F16-41189466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7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TxaAmNuL7BU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sus: Messiah With A Mi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10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64168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The Christ of God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0977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David" panose="020B0604020202020204" pitchFamily="34" charset="-79"/>
              </a:rPr>
              <a:t>Matthew 16:13-16, Mark 8:27-30, </a:t>
            </a:r>
            <a:r>
              <a:rPr lang="en-US" sz="3600" b="1" u="sng" spc="50" dirty="0">
                <a:ln w="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David" panose="020B0604020202020204" pitchFamily="34" charset="-79"/>
              </a:rPr>
              <a:t>Luke 9:18-20</a:t>
            </a:r>
          </a:p>
        </p:txBody>
      </p:sp>
    </p:spTree>
    <p:extLst>
      <p:ext uri="{BB962C8B-B14F-4D97-AF65-F5344CB8AC3E}">
        <p14:creationId xmlns:p14="http://schemas.microsoft.com/office/powerpoint/2010/main" val="19519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8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45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550" y="3200400"/>
            <a:ext cx="379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Bodoni MT Condensed" panose="02070606080606020203" pitchFamily="18" charset="0"/>
              </a:rPr>
              <a:t>Daniel 9:25</a:t>
            </a:r>
            <a:endParaRPr lang="en-US" sz="3600" dirty="0">
              <a:solidFill>
                <a:schemeClr val="bg1"/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ns face&#10;&#10;Description automatically generated">
            <a:extLst>
              <a:ext uri="{FF2B5EF4-FFF2-40B4-BE49-F238E27FC236}">
                <a16:creationId xmlns:a16="http://schemas.microsoft.com/office/drawing/2014/main" xmlns="" id="{64931587-E16E-4FA8-9EB5-5C467C74CC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52" b="81537"/>
          <a:stretch/>
        </p:blipFill>
        <p:spPr>
          <a:xfrm>
            <a:off x="0" y="0"/>
            <a:ext cx="9133842" cy="24415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7D60B6-002F-4F97-9A9B-878DD7C0977F}"/>
              </a:ext>
            </a:extLst>
          </p:cNvPr>
          <p:cNvSpPr/>
          <p:nvPr/>
        </p:nvSpPr>
        <p:spPr>
          <a:xfrm>
            <a:off x="81279" y="1470005"/>
            <a:ext cx="21796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B0D3D5-85AE-4D97-9FB7-A69EF5CA6FC7}"/>
              </a:ext>
            </a:extLst>
          </p:cNvPr>
          <p:cNvSpPr txBox="1"/>
          <p:nvPr/>
        </p:nvSpPr>
        <p:spPr>
          <a:xfrm>
            <a:off x="81279" y="4216400"/>
            <a:ext cx="89611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“Jesus the Anointed One</a:t>
            </a:r>
            <a:r>
              <a:rPr lang="en-US" sz="6000" dirty="0" smtClean="0">
                <a:solidFill>
                  <a:schemeClr val="bg1"/>
                </a:solidFill>
              </a:rPr>
              <a:t>.”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 prophet, priest or king 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57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esus is the Messi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268"/>
            <a:ext cx="9137635" cy="60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Jesus is the Messia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75"/>
          <a:stretch/>
        </p:blipFill>
        <p:spPr bwMode="auto">
          <a:xfrm>
            <a:off x="6365" y="0"/>
            <a:ext cx="9137635" cy="2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910" y="90152"/>
            <a:ext cx="9021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542708"/>
                </a:solidFill>
              </a:rPr>
              <a:t>A special anointing from God that set that person apart in a unique </a:t>
            </a:r>
            <a:r>
              <a:rPr lang="en-US" sz="4000" b="1" dirty="0" smtClean="0">
                <a:solidFill>
                  <a:srgbClr val="542708"/>
                </a:solidFill>
              </a:rPr>
              <a:t>way, </a:t>
            </a:r>
            <a:r>
              <a:rPr lang="en-US" sz="4000" b="1" dirty="0">
                <a:solidFill>
                  <a:srgbClr val="542708"/>
                </a:solidFill>
              </a:rPr>
              <a:t>from anyone </a:t>
            </a:r>
            <a:r>
              <a:rPr lang="en-US" sz="4000" b="1" dirty="0" smtClean="0">
                <a:solidFill>
                  <a:srgbClr val="542708"/>
                </a:solidFill>
              </a:rPr>
              <a:t>else, </a:t>
            </a:r>
            <a:r>
              <a:rPr lang="en-US" sz="4000" b="1" dirty="0">
                <a:solidFill>
                  <a:srgbClr val="542708"/>
                </a:solidFill>
              </a:rPr>
              <a:t>for a divine purpose. </a:t>
            </a:r>
            <a:endParaRPr lang="en-US" sz="4000" dirty="0">
              <a:solidFill>
                <a:srgbClr val="5427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 mission of 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24"/>
            <a:ext cx="9144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9050"/>
            <a:ext cx="8534400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</a:t>
            </a:r>
            <a:r>
              <a:rPr lang="en-US" sz="3600" dirty="0" smtClean="0">
                <a:solidFill>
                  <a:schemeClr val="bg1"/>
                </a:solidFill>
              </a:rPr>
              <a:t>hile </a:t>
            </a:r>
            <a:r>
              <a:rPr lang="en-US" sz="3600" dirty="0">
                <a:solidFill>
                  <a:schemeClr val="bg1"/>
                </a:solidFill>
              </a:rPr>
              <a:t>Peter and the other disciples recognized God’s special anointing of Jesus as a prophet, perhaps even the Messiah, </a:t>
            </a:r>
            <a:r>
              <a:rPr lang="en-US" sz="3600" dirty="0" smtClean="0">
                <a:solidFill>
                  <a:schemeClr val="bg1"/>
                </a:solidFill>
              </a:rPr>
              <a:t>but at first, </a:t>
            </a:r>
            <a:r>
              <a:rPr lang="en-US" sz="3600" dirty="0">
                <a:solidFill>
                  <a:schemeClr val="bg1"/>
                </a:solidFill>
              </a:rPr>
              <a:t>they rejected 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the “</a:t>
            </a:r>
            <a:r>
              <a:rPr lang="en-US" sz="3600" dirty="0">
                <a:solidFill>
                  <a:schemeClr val="bg1"/>
                </a:solidFill>
              </a:rPr>
              <a:t>mission” </a:t>
            </a:r>
            <a:r>
              <a:rPr lang="en-US" sz="3600" dirty="0" smtClean="0">
                <a:solidFill>
                  <a:schemeClr val="bg1"/>
                </a:solidFill>
              </a:rPr>
              <a:t>of.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isaiah 53 the suffering serva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1" b="3099"/>
          <a:stretch/>
        </p:blipFill>
        <p:spPr bwMode="auto">
          <a:xfrm>
            <a:off x="1962149" y="0"/>
            <a:ext cx="53243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0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Matthew 16: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"/>
            <a:ext cx="9140825" cy="685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939135"/>
            <a:ext cx="91408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i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See also Mark 8:31-33</a:t>
            </a:r>
            <a:endParaRPr lang="en-US" sz="4000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lesh and blood has not revea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891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58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8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"/>
          <a:stretch/>
        </p:blipFill>
        <p:spPr bwMode="auto">
          <a:xfrm>
            <a:off x="0" y="0"/>
            <a:ext cx="489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5850" y="158874"/>
            <a:ext cx="4248150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chemeClr val="bg1"/>
                </a:solidFill>
              </a:rPr>
              <a:t>Matthew 17:1-3 (NKJV) </a:t>
            </a:r>
            <a:r>
              <a:rPr lang="en-US" sz="2900" dirty="0">
                <a:solidFill>
                  <a:schemeClr val="bg1"/>
                </a:solidFill>
              </a:rPr>
              <a:t/>
            </a: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3000" baseline="30000" dirty="0" smtClean="0">
                <a:solidFill>
                  <a:schemeClr val="bg1"/>
                </a:solidFill>
              </a:rPr>
              <a:t>1 </a:t>
            </a:r>
            <a:r>
              <a:rPr lang="en-US" sz="3000" dirty="0">
                <a:solidFill>
                  <a:schemeClr val="bg1"/>
                </a:solidFill>
              </a:rPr>
              <a:t> Now after six days Jesus took Peter, James, and John his brother, led them up on a high mountain by themselves; </a:t>
            </a:r>
            <a:r>
              <a:rPr lang="en-US" sz="3000" baseline="30000" dirty="0" smtClean="0">
                <a:solidFill>
                  <a:schemeClr val="bg1"/>
                </a:solidFill>
              </a:rPr>
              <a:t>2 </a:t>
            </a:r>
            <a:r>
              <a:rPr lang="en-US" sz="3000" dirty="0">
                <a:solidFill>
                  <a:schemeClr val="bg1"/>
                </a:solidFill>
              </a:rPr>
              <a:t> and He was transfigured before them. His face shone like the sun, and His clothes became as white as the light. </a:t>
            </a:r>
            <a:r>
              <a:rPr lang="en-US" sz="3000" baseline="30000" dirty="0" smtClean="0">
                <a:solidFill>
                  <a:schemeClr val="bg1"/>
                </a:solidFill>
              </a:rPr>
              <a:t>3 </a:t>
            </a:r>
            <a:r>
              <a:rPr lang="en-US" sz="3000" dirty="0">
                <a:solidFill>
                  <a:schemeClr val="bg1"/>
                </a:solidFill>
              </a:rPr>
              <a:t> And behold, Moses and Elijah appeared to them, talking with Him. </a:t>
            </a:r>
          </a:p>
        </p:txBody>
      </p:sp>
    </p:spTree>
    <p:extLst>
      <p:ext uri="{BB962C8B-B14F-4D97-AF65-F5344CB8AC3E}">
        <p14:creationId xmlns:p14="http://schemas.microsoft.com/office/powerpoint/2010/main" val="85294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atthew 17:10-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6"/>
          <a:stretch/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59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sus: Messiah With A Mi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10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64168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Matthew 16:16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0977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David" panose="020B0604020202020204" pitchFamily="34" charset="-79"/>
              </a:rPr>
              <a:t>“You are the Christ, the Son of the living God”</a:t>
            </a:r>
            <a:endParaRPr lang="en-US" sz="3600" b="1" u="sng" spc="50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  <a:cs typeface="David" panose="020B0604020202020204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6756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atthew 17: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5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" y="0"/>
            <a:ext cx="9135699" cy="5262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01" y="5562600"/>
            <a:ext cx="9135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great teacher, or even a </a:t>
            </a:r>
            <a:r>
              <a:rPr lang="en-US" sz="4000" dirty="0" smtClean="0">
                <a:solidFill>
                  <a:schemeClr val="bg1"/>
                </a:solidFill>
              </a:rPr>
              <a:t>prophet???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2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Mark 11: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-57150"/>
            <a:ext cx="548005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ark 11: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44"/>
          <a:stretch/>
        </p:blipFill>
        <p:spPr bwMode="auto">
          <a:xfrm>
            <a:off x="1314449" y="-57150"/>
            <a:ext cx="576789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result for Mark 11: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44"/>
          <a:stretch/>
        </p:blipFill>
        <p:spPr bwMode="auto">
          <a:xfrm>
            <a:off x="742949" y="-57150"/>
            <a:ext cx="576789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Mark 11: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44"/>
          <a:stretch/>
        </p:blipFill>
        <p:spPr bwMode="auto">
          <a:xfrm>
            <a:off x="0" y="-57151"/>
            <a:ext cx="749141" cy="69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Mark 11: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4"/>
          <a:stretch/>
        </p:blipFill>
        <p:spPr bwMode="auto">
          <a:xfrm>
            <a:off x="7366000" y="-57151"/>
            <a:ext cx="901700" cy="69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Mark 11: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4"/>
          <a:stretch/>
        </p:blipFill>
        <p:spPr bwMode="auto">
          <a:xfrm>
            <a:off x="8134350" y="-57150"/>
            <a:ext cx="1009650" cy="69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adio frequ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287587"/>
            <a:ext cx="9140825" cy="45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18"/>
          <a:stretch/>
        </p:blipFill>
        <p:spPr>
          <a:xfrm flipV="1">
            <a:off x="3175" y="-57150"/>
            <a:ext cx="9144000" cy="23447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496" y="238056"/>
            <a:ext cx="23019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Him!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0199" y="2287587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Faith Frequency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7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John 3: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80530" y="6129635"/>
            <a:ext cx="44781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110803"/>
                </a:solidFill>
                <a:effectLst/>
              </a:rPr>
              <a:t>BORN FROM ABOVE</a:t>
            </a:r>
            <a:endParaRPr lang="en-US" sz="4000" b="1" cap="none" spc="0" dirty="0">
              <a:ln/>
              <a:solidFill>
                <a:srgbClr val="11080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47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81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1 Cor. 12: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13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matthew 21: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0"/>
          <a:stretch/>
        </p:blipFill>
        <p:spPr bwMode="auto">
          <a:xfrm>
            <a:off x="838199" y="17201"/>
            <a:ext cx="7375525" cy="684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7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Image result for Isaiah 2: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8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picture of jesus riding donkey into jerusal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sus: Messiah With A Mi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10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64168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Mark 8:29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09775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David" panose="020B0604020202020204" pitchFamily="34" charset="-79"/>
              </a:rPr>
              <a:t>“You are the Christ”</a:t>
            </a:r>
            <a:endParaRPr lang="en-US" sz="4000" b="1" u="sng" spc="50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  <a:cs typeface="David" panose="020B0604020202020204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95026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4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sus: Messiah With A Mi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45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5583"/>
            <a:ext cx="9143999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</a:t>
            </a:r>
            <a:r>
              <a:rPr lang="en-US" sz="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Mission of the </a:t>
            </a:r>
            <a:r>
              <a:rPr lang="en-US" sz="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Christ </a:t>
            </a:r>
            <a:r>
              <a:rPr lang="en-US" sz="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of God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5996226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“HOSANNA” – PLEASE DELIVER US!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353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Matthew 21: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" y="666750"/>
            <a:ext cx="9131683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317" y="-80665"/>
            <a:ext cx="913168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HOSANNA TO THE SON OF DAVID</a:t>
            </a:r>
            <a:endParaRPr lang="en-US" sz="5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 rot="21307807">
            <a:off x="6137215" y="5977235"/>
            <a:ext cx="3006785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MATTHEW 21:15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1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Matthew 21: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Revelation 19: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IT IS FINISHED, THE END OF THE CONFLI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37460" b="22540"/>
          <a:stretch/>
        </p:blipFill>
        <p:spPr bwMode="auto">
          <a:xfrm>
            <a:off x="18669" y="2310062"/>
            <a:ext cx="9125331" cy="33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HALLELUJ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" y="208292"/>
            <a:ext cx="9125331" cy="16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077" y="5805577"/>
            <a:ext cx="8160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Gaither Vocal Band: It Is Finished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www.youtube.com/watch?v=TxaAmNuL7BU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Start at 3:39 mark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2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Revelation 19: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9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sus: Messiah With A Missio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25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64168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Mark 8:20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16312"/>
            <a:ext cx="88011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He </a:t>
            </a:r>
            <a:r>
              <a:rPr lang="en-US" sz="4800" dirty="0"/>
              <a:t>said to them, </a:t>
            </a:r>
            <a:endParaRPr lang="en-US" sz="4800" dirty="0" smtClean="0"/>
          </a:p>
          <a:p>
            <a:pPr algn="ctr"/>
            <a:r>
              <a:rPr lang="en-US" sz="4800" dirty="0" smtClean="0"/>
              <a:t>"</a:t>
            </a:r>
            <a:r>
              <a:rPr lang="en-US" sz="4800" dirty="0"/>
              <a:t>But who do you say that I am?" </a:t>
            </a:r>
            <a:endParaRPr lang="en-US" sz="4800" dirty="0" smtClean="0"/>
          </a:p>
          <a:p>
            <a:pPr algn="ctr"/>
            <a:r>
              <a:rPr lang="en-US" sz="4800" dirty="0" smtClean="0"/>
              <a:t>Peter </a:t>
            </a:r>
            <a:r>
              <a:rPr lang="en-US" sz="4800" dirty="0"/>
              <a:t>answered and said, </a:t>
            </a:r>
            <a:endParaRPr lang="en-US" sz="4800" dirty="0" smtClean="0"/>
          </a:p>
          <a:p>
            <a:pPr algn="ctr"/>
            <a:r>
              <a:rPr lang="en-US" sz="4800" dirty="0" smtClean="0"/>
              <a:t>"</a:t>
            </a:r>
            <a:r>
              <a:rPr lang="en-US" sz="4800" b="1" dirty="0"/>
              <a:t>The Christ of God</a:t>
            </a:r>
            <a:r>
              <a:rPr lang="en-US" sz="4800" dirty="0"/>
              <a:t>." </a:t>
            </a:r>
            <a:br>
              <a:rPr lang="en-US" sz="4800" dirty="0"/>
            </a:br>
            <a:endParaRPr lang="en-US" sz="48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09775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Narrow" panose="020B0606020202030204" pitchFamily="34" charset="0"/>
                <a:cs typeface="David" panose="020B0604020202020204" pitchFamily="34" charset="-79"/>
              </a:rPr>
              <a:t>“The Christ of God”</a:t>
            </a:r>
            <a:endParaRPr lang="en-US" sz="4800" b="1" u="sng" spc="50" dirty="0">
              <a:ln w="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Narrow" panose="020B0606020202030204" pitchFamily="34" charset="0"/>
              <a:cs typeface="David" panose="020B0604020202020204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02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esus is the Messi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268"/>
            <a:ext cx="9137635" cy="60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Jesus is the Messia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75"/>
          <a:stretch/>
        </p:blipFill>
        <p:spPr bwMode="auto">
          <a:xfrm>
            <a:off x="6365" y="0"/>
            <a:ext cx="9137635" cy="2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E32A461-EE9B-4F3C-B198-85539F50865C}"/>
              </a:ext>
            </a:extLst>
          </p:cNvPr>
          <p:cNvSpPr/>
          <p:nvPr/>
        </p:nvSpPr>
        <p:spPr>
          <a:xfrm>
            <a:off x="1966964" y="251458"/>
            <a:ext cx="5085045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SON OF GOD</a:t>
            </a:r>
          </a:p>
          <a:p>
            <a:pPr algn="ctr"/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 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MAN</a:t>
            </a:r>
          </a:p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LORD</a:t>
            </a:r>
          </a:p>
        </p:txBody>
      </p:sp>
    </p:spTree>
    <p:extLst>
      <p:ext uri="{BB962C8B-B14F-4D97-AF65-F5344CB8AC3E}">
        <p14:creationId xmlns:p14="http://schemas.microsoft.com/office/powerpoint/2010/main" val="2887392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esus is the Messi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268"/>
            <a:ext cx="9137635" cy="60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Jesus is the Messia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75"/>
          <a:stretch/>
        </p:blipFill>
        <p:spPr bwMode="auto">
          <a:xfrm>
            <a:off x="6365" y="0"/>
            <a:ext cx="9137635" cy="2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E32A461-EE9B-4F3C-B198-85539F50865C}"/>
              </a:ext>
            </a:extLst>
          </p:cNvPr>
          <p:cNvSpPr/>
          <p:nvPr/>
        </p:nvSpPr>
        <p:spPr>
          <a:xfrm>
            <a:off x="6365" y="974796"/>
            <a:ext cx="91312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3365190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xmlns="" id="{7A74EC3A-D596-45A5-94DC-9294EAA25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2074" r="1389" b="1305"/>
          <a:stretch/>
        </p:blipFill>
        <p:spPr>
          <a:xfrm>
            <a:off x="542925" y="800100"/>
            <a:ext cx="8162926" cy="59912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8121E3-F598-489D-A892-A17A2AE6157D}"/>
              </a:ext>
            </a:extLst>
          </p:cNvPr>
          <p:cNvSpPr/>
          <p:nvPr/>
        </p:nvSpPr>
        <p:spPr>
          <a:xfrm>
            <a:off x="1850741" y="214610"/>
            <a:ext cx="5442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“Jesus Bar-Joseph”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819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esus is the Messi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268"/>
            <a:ext cx="9137635" cy="60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Jesus is the Messia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75"/>
          <a:stretch/>
        </p:blipFill>
        <p:spPr bwMode="auto">
          <a:xfrm>
            <a:off x="6365" y="0"/>
            <a:ext cx="9137635" cy="2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E32A461-EE9B-4F3C-B198-85539F50865C}"/>
              </a:ext>
            </a:extLst>
          </p:cNvPr>
          <p:cNvSpPr/>
          <p:nvPr/>
        </p:nvSpPr>
        <p:spPr>
          <a:xfrm>
            <a:off x="19096" y="659700"/>
            <a:ext cx="9131269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CHRIST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the supreme title!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88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Hebrew for Messia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7222"/>
          <a:stretch/>
        </p:blipFill>
        <p:spPr bwMode="auto">
          <a:xfrm>
            <a:off x="0" y="0"/>
            <a:ext cx="91440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634335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“to anoint”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812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202</Words>
  <Application>Microsoft Office PowerPoint</Application>
  <PresentationFormat>On-screen Show (4:3)</PresentationFormat>
  <Paragraphs>41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Hallelujah Easter Version of Leonard Cohen's Hallelujah</dc:title>
  <dc:creator>Walt Kellcy</dc:creator>
  <cp:lastModifiedBy>Tim</cp:lastModifiedBy>
  <cp:revision>41</cp:revision>
  <cp:lastPrinted>2019-04-12T21:20:19Z</cp:lastPrinted>
  <dcterms:created xsi:type="dcterms:W3CDTF">2019-04-11T13:42:30Z</dcterms:created>
  <dcterms:modified xsi:type="dcterms:W3CDTF">2019-04-14T17:47:31Z</dcterms:modified>
</cp:coreProperties>
</file>