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3"/>
  </p:handoutMasterIdLst>
  <p:sldIdLst>
    <p:sldId id="256" r:id="rId2"/>
    <p:sldId id="270" r:id="rId3"/>
    <p:sldId id="271" r:id="rId4"/>
    <p:sldId id="272" r:id="rId5"/>
    <p:sldId id="273" r:id="rId6"/>
    <p:sldId id="274" r:id="rId7"/>
    <p:sldId id="276" r:id="rId8"/>
    <p:sldId id="259" r:id="rId9"/>
    <p:sldId id="277" r:id="rId10"/>
    <p:sldId id="287" r:id="rId11"/>
    <p:sldId id="278" r:id="rId12"/>
    <p:sldId id="280" r:id="rId13"/>
    <p:sldId id="281" r:id="rId14"/>
    <p:sldId id="288" r:id="rId15"/>
    <p:sldId id="289" r:id="rId16"/>
    <p:sldId id="282" r:id="rId17"/>
    <p:sldId id="283" r:id="rId18"/>
    <p:sldId id="284" r:id="rId19"/>
    <p:sldId id="290" r:id="rId20"/>
    <p:sldId id="285" r:id="rId21"/>
    <p:sldId id="291" r:id="rId22"/>
    <p:sldId id="292" r:id="rId23"/>
    <p:sldId id="293" r:id="rId24"/>
    <p:sldId id="294" r:id="rId25"/>
    <p:sldId id="295" r:id="rId26"/>
    <p:sldId id="296" r:id="rId27"/>
    <p:sldId id="261" r:id="rId28"/>
    <p:sldId id="265" r:id="rId29"/>
    <p:sldId id="264" r:id="rId30"/>
    <p:sldId id="297" r:id="rId31"/>
    <p:sldId id="298" r:id="rId3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6152"/>
    <a:srgbClr val="6A6454"/>
    <a:srgbClr val="676457"/>
    <a:srgbClr val="64645A"/>
    <a:srgbClr val="7E0000"/>
    <a:srgbClr val="632D09"/>
    <a:srgbClr val="181700"/>
    <a:srgbClr val="2B2A00"/>
    <a:srgbClr val="170125"/>
    <a:srgbClr val="1F0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50" d="100"/>
          <a:sy n="50" d="100"/>
        </p:scale>
        <p:origin x="2526" y="14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A86BDF-0889-4A88-ABB8-76271F88582C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036B67A-EF23-49AF-9C63-944227A6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3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0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6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6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5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8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7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3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0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2757F-9310-44A7-937B-FD37F83A088F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E28F6-DCF3-4957-9AAC-E83A55078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5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797" b="1257"/>
          <a:stretch/>
        </p:blipFill>
        <p:spPr>
          <a:xfrm>
            <a:off x="1337473" y="218662"/>
            <a:ext cx="6495248" cy="6480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18941" y="5760515"/>
            <a:ext cx="113858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8990" y="5666762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5825294" y="5825792"/>
            <a:ext cx="13189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37-44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4552" y="2806549"/>
            <a:ext cx="37705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3A0000"/>
                </a:solidFill>
                <a:effectLst/>
              </a:rPr>
              <a:t>Who has bewitched you?</a:t>
            </a:r>
          </a:p>
          <a:p>
            <a:pPr algn="ctr"/>
            <a:r>
              <a:rPr lang="en-US" sz="2400" dirty="0">
                <a:ln w="0"/>
                <a:solidFill>
                  <a:srgbClr val="3A0000"/>
                </a:solidFill>
              </a:rPr>
              <a:t>Who has cast a spell on you?</a:t>
            </a:r>
            <a:endParaRPr lang="en-US" sz="2400" b="0" cap="none" spc="0" dirty="0">
              <a:ln w="0"/>
              <a:solidFill>
                <a:srgbClr val="3A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30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5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582391"/>
            <a:ext cx="7684168" cy="57532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0021" y="2659846"/>
            <a:ext cx="7684168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00" dirty="0">
                <a:solidFill>
                  <a:srgbClr val="3A0000"/>
                </a:solidFill>
                <a:latin typeface="appleberry" pitchFamily="2" charset="0"/>
              </a:rPr>
              <a:t>He was </a:t>
            </a:r>
            <a:r>
              <a:rPr lang="en-US" sz="3100" u="sng" dirty="0">
                <a:solidFill>
                  <a:srgbClr val="3A0000"/>
                </a:solidFill>
                <a:latin typeface="appleberry" pitchFamily="2" charset="0"/>
              </a:rPr>
              <a:t>a killer</a:t>
            </a:r>
            <a:r>
              <a:rPr lang="en-US" sz="3100" dirty="0">
                <a:solidFill>
                  <a:srgbClr val="3A0000"/>
                </a:solidFill>
                <a:latin typeface="appleberry" pitchFamily="2" charset="0"/>
              </a:rPr>
              <a:t> from the very start. He couldn't stand the truth because there wasn't a shred of truth in him. When the Liar speaks, he makes it up out of his lying nature and fills the world with lies.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021" y="494815"/>
            <a:ext cx="768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Message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770021" y="5476503"/>
            <a:ext cx="76841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John 8:44</a:t>
            </a:r>
          </a:p>
        </p:txBody>
      </p:sp>
    </p:spTree>
    <p:extLst>
      <p:ext uri="{BB962C8B-B14F-4D97-AF65-F5344CB8AC3E}">
        <p14:creationId xmlns:p14="http://schemas.microsoft.com/office/powerpoint/2010/main" val="3528605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D4A08E-D72B-48C0-A901-A76736E88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6"/>
          <a:stretch/>
        </p:blipFill>
        <p:spPr>
          <a:xfrm>
            <a:off x="0" y="3672509"/>
            <a:ext cx="9144000" cy="3185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C93748-2796-40A4-B644-FC0E865DE15E}"/>
              </a:ext>
            </a:extLst>
          </p:cNvPr>
          <p:cNvSpPr txBox="1"/>
          <p:nvPr/>
        </p:nvSpPr>
        <p:spPr>
          <a:xfrm>
            <a:off x="0" y="68094"/>
            <a:ext cx="9144000" cy="4637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baseline="30000" dirty="0"/>
              <a:t>3 </a:t>
            </a:r>
            <a:r>
              <a:rPr lang="en-US" sz="3200" dirty="0"/>
              <a:t>and he cast him into the bottomless pit, and shut him up, and set a seal on him, so that he should </a:t>
            </a:r>
            <a:r>
              <a:rPr lang="en-US" sz="3200" b="1" dirty="0"/>
              <a:t>deceive </a:t>
            </a:r>
            <a:r>
              <a:rPr lang="en-US" sz="3200" dirty="0"/>
              <a:t>the nations no more till the thousand years were finished. But after these things he must be released for a little while.</a:t>
            </a:r>
          </a:p>
          <a:p>
            <a:pPr algn="ctr"/>
            <a:endParaRPr lang="en-US" sz="3200" b="1" baseline="30000" dirty="0"/>
          </a:p>
          <a:p>
            <a:pPr algn="ctr"/>
            <a:r>
              <a:rPr lang="en-US" sz="3200" b="1" baseline="30000" dirty="0"/>
              <a:t>10 </a:t>
            </a:r>
            <a:r>
              <a:rPr lang="en-US" sz="3200" dirty="0"/>
              <a:t>The thief does not come except to </a:t>
            </a:r>
            <a:r>
              <a:rPr lang="en-US" sz="3200" b="1" dirty="0"/>
              <a:t>steal,</a:t>
            </a:r>
            <a:r>
              <a:rPr lang="en-US" sz="3200" dirty="0"/>
              <a:t> and to </a:t>
            </a:r>
            <a:r>
              <a:rPr lang="en-US" sz="3200" b="1" dirty="0"/>
              <a:t>kill,</a:t>
            </a:r>
            <a:r>
              <a:rPr lang="en-US" sz="3200" dirty="0"/>
              <a:t> and to </a:t>
            </a:r>
            <a:r>
              <a:rPr lang="en-US" sz="3200" b="1" dirty="0"/>
              <a:t>destroy</a:t>
            </a:r>
            <a:r>
              <a:rPr lang="en-US" sz="3200" dirty="0"/>
              <a:t>. I have come that they may have life, and that they may have </a:t>
            </a:r>
            <a:r>
              <a:rPr lang="en-US" sz="3200" i="1" dirty="0"/>
              <a:t>it</a:t>
            </a:r>
            <a:r>
              <a:rPr lang="en-US" sz="3200" dirty="0"/>
              <a:t> more abundantly.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4EC5C-232E-4B64-B72C-210E878EF811}"/>
              </a:ext>
            </a:extLst>
          </p:cNvPr>
          <p:cNvSpPr/>
          <p:nvPr/>
        </p:nvSpPr>
        <p:spPr>
          <a:xfrm>
            <a:off x="1013823" y="6150114"/>
            <a:ext cx="73498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Revelation 20:3 &amp; John 10:10 </a:t>
            </a:r>
            <a:r>
              <a:rPr lang="en-US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NKJV</a:t>
            </a:r>
          </a:p>
        </p:txBody>
      </p:sp>
    </p:spTree>
    <p:extLst>
      <p:ext uri="{BB962C8B-B14F-4D97-AF65-F5344CB8AC3E}">
        <p14:creationId xmlns:p14="http://schemas.microsoft.com/office/powerpoint/2010/main" val="17580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8BF5B-86F0-4065-9B2E-0F20A1ED8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45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55C623-5930-4F66-8422-77E9FACD88F0}"/>
              </a:ext>
            </a:extLst>
          </p:cNvPr>
          <p:cNvSpPr/>
          <p:nvPr/>
        </p:nvSpPr>
        <p:spPr>
          <a:xfrm>
            <a:off x="853037" y="768879"/>
            <a:ext cx="22044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7E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AC07A6-CB4B-435B-8A5B-09784BCCCD51}"/>
              </a:ext>
            </a:extLst>
          </p:cNvPr>
          <p:cNvSpPr/>
          <p:nvPr/>
        </p:nvSpPr>
        <p:spPr>
          <a:xfrm rot="18761760">
            <a:off x="6277377" y="1047747"/>
            <a:ext cx="1699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E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A0061-B677-47D4-B934-648F93109D40}"/>
              </a:ext>
            </a:extLst>
          </p:cNvPr>
          <p:cNvSpPr/>
          <p:nvPr/>
        </p:nvSpPr>
        <p:spPr>
          <a:xfrm rot="20069963">
            <a:off x="1471916" y="5084722"/>
            <a:ext cx="1699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E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7D1AA-26AC-4215-AC6C-2046110B9998}"/>
              </a:ext>
            </a:extLst>
          </p:cNvPr>
          <p:cNvSpPr/>
          <p:nvPr/>
        </p:nvSpPr>
        <p:spPr>
          <a:xfrm>
            <a:off x="6024904" y="4707116"/>
            <a:ext cx="22044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7E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9963" y="-67235"/>
            <a:ext cx="56628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DEVIL IS ALL ABOUT RULES</a:t>
            </a:r>
            <a:endParaRPr lang="en-US" sz="3200" b="1" cap="none" spc="50" dirty="0">
              <a:ln w="0"/>
              <a:solidFill>
                <a:schemeClr val="bg2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85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Description generated with high confidence">
            <a:extLst>
              <a:ext uri="{FF2B5EF4-FFF2-40B4-BE49-F238E27FC236}">
                <a16:creationId xmlns:a16="http://schemas.microsoft.com/office/drawing/2014/main" id="{5FDECB02-209E-46C2-BAE9-467265822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r="13814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88"/>
            <a:ext cx="9183848" cy="62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9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"/>
          <a:stretch/>
        </p:blipFill>
        <p:spPr bwMode="auto">
          <a:xfrm>
            <a:off x="0" y="1637731"/>
            <a:ext cx="9144000" cy="52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5" r="1471" b="67801"/>
          <a:stretch/>
        </p:blipFill>
        <p:spPr bwMode="auto">
          <a:xfrm>
            <a:off x="5916706" y="-43152"/>
            <a:ext cx="3227294" cy="284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02" b="87120"/>
          <a:stretch/>
        </p:blipFill>
        <p:spPr bwMode="auto">
          <a:xfrm>
            <a:off x="-1" y="-13447"/>
            <a:ext cx="5916707" cy="16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447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He will distort our image of God,</a:t>
            </a:r>
          </a:p>
          <a:p>
            <a:pPr algn="ctr"/>
            <a:r>
              <a:rPr lang="en-US" sz="3600" dirty="0" smtClean="0"/>
              <a:t>He will distort our self-image,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</a:p>
          <a:p>
            <a:pPr algn="ctr"/>
            <a:r>
              <a:rPr lang="en-US" sz="3600" dirty="0" smtClean="0"/>
              <a:t>He will distort our image of Heaven.</a:t>
            </a:r>
            <a:endParaRPr lang="en-US" sz="36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3531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2CA4E60A-DB2F-4E98-A5D6-CF5B47FB1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09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2CA4E60A-DB2F-4E98-A5D6-CF5B47FB1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00400"/>
          </a:xfrm>
          <a:prstGeom prst="rect">
            <a:avLst/>
          </a:prstGeom>
        </p:spPr>
      </p:pic>
      <p:pic>
        <p:nvPicPr>
          <p:cNvPr id="5" name="Picture 4" descr="A close up of a mans face&#10;&#10;Description generated with very high confidence">
            <a:extLst>
              <a:ext uri="{FF2B5EF4-FFF2-40B4-BE49-F238E27FC236}">
                <a16:creationId xmlns:a16="http://schemas.microsoft.com/office/drawing/2014/main" id="{89A045FD-8050-46FC-B549-DBBBEB13A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38" y="3132306"/>
            <a:ext cx="9212094" cy="3725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34B5D2-27E7-41E4-B911-3BBB3E8D4D4E}"/>
              </a:ext>
            </a:extLst>
          </p:cNvPr>
          <p:cNvSpPr txBox="1"/>
          <p:nvPr/>
        </p:nvSpPr>
        <p:spPr>
          <a:xfrm>
            <a:off x="3443591" y="3570051"/>
            <a:ext cx="5486400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“</a:t>
            </a:r>
            <a:r>
              <a:rPr lang="en-US" sz="3600" b="1" dirty="0">
                <a:solidFill>
                  <a:schemeClr val="bg1"/>
                </a:solidFill>
              </a:rPr>
              <a:t>Men always create gods in their own image.”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41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in a blue cloudy sky&#10;&#10;Description generated with high confidence">
            <a:extLst>
              <a:ext uri="{FF2B5EF4-FFF2-40B4-BE49-F238E27FC236}">
                <a16:creationId xmlns:a16="http://schemas.microsoft.com/office/drawing/2014/main" id="{117F28E8-2F1C-4951-AE8F-416F04416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2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unforgiv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0" y="1134157"/>
            <a:ext cx="9149789" cy="572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82062" y="318264"/>
            <a:ext cx="4374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UNFORGIVING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9050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5028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22"/>
            <a:ext cx="9144000" cy="5647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8871" y="2891118"/>
            <a:ext cx="69386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/>
              <a:t>The word </a:t>
            </a:r>
            <a:r>
              <a:rPr lang="en-US" sz="4200" i="1" dirty="0" err="1"/>
              <a:t>Judaizer</a:t>
            </a:r>
            <a:r>
              <a:rPr lang="en-US" sz="4200" dirty="0"/>
              <a:t> comes from a Greek verb meaning “</a:t>
            </a:r>
            <a:r>
              <a:rPr lang="en-US" sz="4200" b="1" dirty="0"/>
              <a:t>to live according to Jewish customs, Jewish laws.</a:t>
            </a:r>
            <a:r>
              <a:rPr lang="en-US" sz="4200" dirty="0"/>
              <a:t>”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1729" y="954741"/>
            <a:ext cx="161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Galatians 2:14</a:t>
            </a:r>
          </a:p>
        </p:txBody>
      </p:sp>
    </p:spTree>
    <p:extLst>
      <p:ext uri="{BB962C8B-B14F-4D97-AF65-F5344CB8AC3E}">
        <p14:creationId xmlns:p14="http://schemas.microsoft.com/office/powerpoint/2010/main" val="3723234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EE48BEA-CCCA-4D25-ABEB-179999BB3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 b="1071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2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588"/>
            <a:ext cx="9132850" cy="61184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559" y="887506"/>
            <a:ext cx="30909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autiful People two Personal U" pitchFamily="2" charset="0"/>
              </a:rPr>
              <a:t>God is u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autiful People two Personal U" pitchFamily="2" charset="0"/>
              </a:rPr>
              <a:t>nfair…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eautiful People two Personal U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9709" y="1837439"/>
            <a:ext cx="34980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autiful People two Personal U" pitchFamily="2" charset="0"/>
              </a:rPr>
              <a:t>God doesn’t care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autiful People two Personal U" pitchFamily="2" charset="0"/>
              </a:rPr>
              <a:t>,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eautiful People two Personal U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580" y="2894948"/>
            <a:ext cx="4193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autiful People two Personal U" pitchFamily="2" charset="0"/>
              </a:rPr>
              <a:t>God is nowhere near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autiful People two Personal U" pitchFamily="2" charset="0"/>
              </a:rPr>
              <a:t>,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eautiful People two Personal 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770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cosmic killj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88" y="0"/>
            <a:ext cx="3832412" cy="278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173" y="103111"/>
            <a:ext cx="59146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When we view God as a</a:t>
            </a:r>
            <a:endParaRPr lang="en-US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9360" y="1289475"/>
            <a:ext cx="390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c</a:t>
            </a:r>
            <a:r>
              <a:rPr lang="en-US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osmic killjoy</a:t>
            </a:r>
            <a:endParaRPr 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8" name="Picture 6" descr="Image result for scorekee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780071"/>
            <a:ext cx="1739713" cy="17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38127" y="3057012"/>
            <a:ext cx="3617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scorekeeper</a:t>
            </a:r>
            <a:endParaRPr 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82" name="Picture 10" descr="Image result for unknowa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2751"/>
            <a:ext cx="3246998" cy="243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87887" y="5098477"/>
            <a:ext cx="363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unknowable</a:t>
            </a:r>
            <a:endParaRPr 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58866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2D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watch out for the 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398"/>
            <a:ext cx="9144000" cy="594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Be  careful of the lies!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1709531" y="943208"/>
            <a:ext cx="337930" cy="627174"/>
          </a:xfrm>
          <a:prstGeom prst="triangle">
            <a:avLst/>
          </a:prstGeom>
          <a:solidFill>
            <a:srgbClr val="7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2186607" y="655984"/>
            <a:ext cx="337930" cy="627174"/>
          </a:xfrm>
          <a:prstGeom prst="triangle">
            <a:avLst/>
          </a:prstGeom>
          <a:solidFill>
            <a:srgbClr val="7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40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distorting heav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1"/>
          <a:stretch/>
        </p:blipFill>
        <p:spPr bwMode="auto">
          <a:xfrm>
            <a:off x="0" y="0"/>
            <a:ext cx="4788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60769" y="344451"/>
            <a:ext cx="309071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Distorts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ur view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 Heaven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7110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heaven by randy alco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13614" y="2508588"/>
            <a:ext cx="4439653" cy="26349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/>
            </a:prstTxWarp>
            <a:spAutoFit/>
          </a:bodyPr>
          <a:lstStyle/>
          <a:p>
            <a:pPr algn="ctr"/>
            <a:r>
              <a:rPr lang="en-US" sz="4800" b="1" cap="none" spc="0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Be careful</a:t>
            </a:r>
          </a:p>
          <a:p>
            <a:pPr algn="ctr"/>
            <a:r>
              <a:rPr lang="en-US" sz="4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w</a:t>
            </a:r>
            <a:r>
              <a:rPr lang="en-US" sz="4800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hat you say</a:t>
            </a:r>
          </a:p>
          <a:p>
            <a:pPr algn="ctr"/>
            <a:r>
              <a:rPr lang="en-US" sz="4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t</a:t>
            </a:r>
            <a:r>
              <a:rPr lang="en-US" sz="4800" b="1" cap="none" spc="0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o you!</a:t>
            </a:r>
            <a:endParaRPr lang="en-US" sz="4800" b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4" name="Oval 3"/>
          <p:cNvSpPr/>
          <p:nvPr/>
        </p:nvSpPr>
        <p:spPr>
          <a:xfrm>
            <a:off x="246645" y="2207795"/>
            <a:ext cx="2719137" cy="304399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38372" y="6015789"/>
            <a:ext cx="357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eautiful People two Personal U" pitchFamily="2" charset="0"/>
              </a:rPr>
              <a:t>ZIG ZIGLAR</a:t>
            </a:r>
            <a:endParaRPr lang="en-US" dirty="0">
              <a:latin typeface="Beautiful People two Personal 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87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14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bject, bubble&#10;&#10;Description generated with very high confidence">
            <a:extLst>
              <a:ext uri="{FF2B5EF4-FFF2-40B4-BE49-F238E27FC236}">
                <a16:creationId xmlns:a16="http://schemas.microsoft.com/office/drawing/2014/main" id="{581BDC7E-A027-4CB1-9ECC-45E74A53A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42" y="643467"/>
            <a:ext cx="620731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8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e careful of the 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4" y="174811"/>
            <a:ext cx="5795683" cy="579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0565" y="4988859"/>
            <a:ext cx="1828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1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14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DDADF98-7F0A-46F4-B618-AEA2516EE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66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ewish religious lea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01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98885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The Jewish religious leaders viewed God as a “legalist”, and in their effort to be like God, they became legalistic.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2664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t="8889" r="19793" b="16296"/>
          <a:stretch/>
        </p:blipFill>
        <p:spPr>
          <a:xfrm>
            <a:off x="285750" y="133350"/>
            <a:ext cx="4422806" cy="3409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0454" y="1748135"/>
            <a:ext cx="2810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K Cool Crayon" pitchFamily="2" charset="0"/>
              </a:rPr>
              <a:t>REGRET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K Cool Crayo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t="8889" r="19793" b="16296"/>
          <a:stretch/>
        </p:blipFill>
        <p:spPr>
          <a:xfrm>
            <a:off x="4438649" y="3191296"/>
            <a:ext cx="4681697" cy="36095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80179" y="4924337"/>
            <a:ext cx="2546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K Cool Crayon" pitchFamily="2" charset="0"/>
              </a:rPr>
              <a:t>DEFEAT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K Cool Crayon" pitchFamily="2" charset="0"/>
            </a:endParaRPr>
          </a:p>
        </p:txBody>
      </p:sp>
      <p:pic>
        <p:nvPicPr>
          <p:cNvPr id="8200" name="Picture 8" descr="Image result for hello my name is by matthew we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75" r="70026" b="2570"/>
          <a:stretch/>
        </p:blipFill>
        <p:spPr bwMode="auto">
          <a:xfrm>
            <a:off x="414335" y="5725446"/>
            <a:ext cx="2957515" cy="10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hello my name is by matthew we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38542" r="23463" b="30625"/>
          <a:stretch/>
        </p:blipFill>
        <p:spPr bwMode="auto">
          <a:xfrm>
            <a:off x="5286376" y="896941"/>
            <a:ext cx="3333750" cy="12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414336" y="464133"/>
            <a:ext cx="4094195" cy="3007940"/>
          </a:xfrm>
          <a:prstGeom prst="line">
            <a:avLst/>
          </a:prstGeom>
          <a:ln w="698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03047" y="3571874"/>
            <a:ext cx="4152899" cy="2962696"/>
          </a:xfrm>
          <a:prstGeom prst="line">
            <a:avLst/>
          </a:prstGeom>
          <a:ln w="698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1500" y="509377"/>
            <a:ext cx="4131547" cy="2962696"/>
          </a:xfrm>
          <a:prstGeom prst="line">
            <a:avLst/>
          </a:prstGeom>
          <a:ln w="698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508531" y="3571874"/>
            <a:ext cx="4347416" cy="3133726"/>
          </a:xfrm>
          <a:prstGeom prst="line">
            <a:avLst/>
          </a:prstGeom>
          <a:ln w="698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3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1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01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368" y="280182"/>
            <a:ext cx="8925264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To be </a:t>
            </a:r>
            <a:r>
              <a:rPr lang="en-US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</a:t>
            </a:r>
            <a:r>
              <a:rPr lang="en-US" sz="4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ighteous in God’s </a:t>
            </a:r>
            <a:r>
              <a:rPr lang="en-US" sz="4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eyes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To the 10 Commandments they added 613 commandments </a:t>
            </a:r>
            <a:endParaRPr lang="en-US" sz="28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3273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"/>
          <a:stretch/>
        </p:blipFill>
        <p:spPr bwMode="auto">
          <a:xfrm>
            <a:off x="0" y="1637731"/>
            <a:ext cx="9144000" cy="52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5" r="1471" b="67801"/>
          <a:stretch/>
        </p:blipFill>
        <p:spPr bwMode="auto">
          <a:xfrm>
            <a:off x="5916706" y="-43152"/>
            <a:ext cx="3227294" cy="284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02" b="87120"/>
          <a:stretch/>
        </p:blipFill>
        <p:spPr bwMode="auto">
          <a:xfrm>
            <a:off x="-1" y="-13447"/>
            <a:ext cx="5916707" cy="16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2453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(1) The devil lies to us about </a:t>
            </a:r>
            <a:r>
              <a:rPr lang="en-US" sz="4000" u="sng" dirty="0"/>
              <a:t>who God is</a:t>
            </a:r>
            <a:r>
              <a:rPr lang="en-US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03682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"/>
          <a:stretch/>
        </p:blipFill>
        <p:spPr bwMode="auto">
          <a:xfrm>
            <a:off x="0" y="1637731"/>
            <a:ext cx="9144000" cy="52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5" r="1471" b="67801"/>
          <a:stretch/>
        </p:blipFill>
        <p:spPr bwMode="auto">
          <a:xfrm>
            <a:off x="5916706" y="-43152"/>
            <a:ext cx="3227294" cy="284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02" b="87120"/>
          <a:stretch/>
        </p:blipFill>
        <p:spPr bwMode="auto">
          <a:xfrm>
            <a:off x="-1" y="-13447"/>
            <a:ext cx="5916707" cy="16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44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arenBoth"/>
            </a:pPr>
            <a:r>
              <a:rPr lang="en-US" sz="2800" dirty="0"/>
              <a:t>The devil lies to us about who God is. </a:t>
            </a:r>
          </a:p>
          <a:p>
            <a:pPr algn="ctr"/>
            <a:r>
              <a:rPr lang="en-US" sz="4000" dirty="0"/>
              <a:t>(2) He lies to us about </a:t>
            </a:r>
            <a:r>
              <a:rPr lang="en-US" sz="4000" u="sng" dirty="0"/>
              <a:t>who we are </a:t>
            </a:r>
            <a:r>
              <a:rPr lang="en-US" sz="4000" dirty="0"/>
              <a:t>in God’s eyes</a:t>
            </a:r>
          </a:p>
        </p:txBody>
      </p:sp>
    </p:spTree>
    <p:extLst>
      <p:ext uri="{BB962C8B-B14F-4D97-AF65-F5344CB8AC3E}">
        <p14:creationId xmlns:p14="http://schemas.microsoft.com/office/powerpoint/2010/main" val="1577369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"/>
          <a:stretch/>
        </p:blipFill>
        <p:spPr bwMode="auto">
          <a:xfrm>
            <a:off x="0" y="1637731"/>
            <a:ext cx="9144000" cy="52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5" r="1471" b="67801"/>
          <a:stretch/>
        </p:blipFill>
        <p:spPr bwMode="auto">
          <a:xfrm>
            <a:off x="5916706" y="-43152"/>
            <a:ext cx="3227294" cy="284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The devil l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02" b="87120"/>
          <a:stretch/>
        </p:blipFill>
        <p:spPr bwMode="auto">
          <a:xfrm>
            <a:off x="-1" y="-13447"/>
            <a:ext cx="5916707" cy="16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447"/>
            <a:ext cx="9144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arenBoth"/>
            </a:pPr>
            <a:r>
              <a:rPr lang="en-US" sz="2800" dirty="0"/>
              <a:t>The devil lies to us about </a:t>
            </a:r>
            <a:r>
              <a:rPr lang="en-US" sz="2800" u="sng" dirty="0"/>
              <a:t>who God is</a:t>
            </a:r>
            <a:r>
              <a:rPr lang="en-US" sz="2800" dirty="0"/>
              <a:t>. </a:t>
            </a:r>
          </a:p>
          <a:p>
            <a:pPr algn="ctr"/>
            <a:r>
              <a:rPr lang="en-US" sz="2800" dirty="0"/>
              <a:t>(2) He lies to us about </a:t>
            </a:r>
            <a:r>
              <a:rPr lang="en-US" sz="2800" u="sng" dirty="0"/>
              <a:t>who we are </a:t>
            </a:r>
            <a:r>
              <a:rPr lang="en-US" sz="2800" dirty="0"/>
              <a:t>in God’s eyes</a:t>
            </a:r>
          </a:p>
          <a:p>
            <a:pPr algn="ctr"/>
            <a:r>
              <a:rPr lang="en-US" sz="4000" dirty="0"/>
              <a:t>(3) He lies about </a:t>
            </a:r>
            <a:r>
              <a:rPr lang="en-US" sz="4000" u="sng" dirty="0"/>
              <a:t>Heaven</a:t>
            </a:r>
            <a:r>
              <a:rPr lang="en-US" sz="4000" dirty="0"/>
              <a:t>.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174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5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582391"/>
            <a:ext cx="7684168" cy="57532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0021" y="2659846"/>
            <a:ext cx="7684168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00" dirty="0">
                <a:solidFill>
                  <a:srgbClr val="3A0000"/>
                </a:solidFill>
                <a:latin typeface="appleberry" pitchFamily="2" charset="0"/>
              </a:rPr>
              <a:t>He was a killer from the very start. He couldn't stand the truth because there wasn't a shred of truth in him. When the </a:t>
            </a:r>
            <a:r>
              <a:rPr lang="en-US" sz="3100" u="sng" dirty="0">
                <a:solidFill>
                  <a:srgbClr val="3A0000"/>
                </a:solidFill>
                <a:latin typeface="appleberry" pitchFamily="2" charset="0"/>
              </a:rPr>
              <a:t>Liar</a:t>
            </a:r>
            <a:r>
              <a:rPr lang="en-US" sz="3100" dirty="0">
                <a:solidFill>
                  <a:srgbClr val="3A0000"/>
                </a:solidFill>
                <a:latin typeface="appleberry" pitchFamily="2" charset="0"/>
              </a:rPr>
              <a:t> speaks, he makes it up out of his </a:t>
            </a:r>
            <a:r>
              <a:rPr lang="en-US" sz="3100" u="sng" dirty="0">
                <a:solidFill>
                  <a:srgbClr val="3A0000"/>
                </a:solidFill>
                <a:latin typeface="appleberry" pitchFamily="2" charset="0"/>
              </a:rPr>
              <a:t>lying</a:t>
            </a:r>
            <a:r>
              <a:rPr lang="en-US" sz="3100" dirty="0">
                <a:solidFill>
                  <a:srgbClr val="3A0000"/>
                </a:solidFill>
                <a:latin typeface="appleberry" pitchFamily="2" charset="0"/>
              </a:rPr>
              <a:t> nature and fills the world with </a:t>
            </a:r>
            <a:r>
              <a:rPr lang="en-US" sz="3100" u="sng" dirty="0">
                <a:solidFill>
                  <a:srgbClr val="3A0000"/>
                </a:solidFill>
                <a:latin typeface="appleberry" pitchFamily="2" charset="0"/>
              </a:rPr>
              <a:t>lies</a:t>
            </a:r>
            <a:r>
              <a:rPr lang="en-US" sz="3100" dirty="0">
                <a:solidFill>
                  <a:srgbClr val="3A0000"/>
                </a:solidFill>
                <a:latin typeface="appleberry" pitchFamily="2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021" y="494815"/>
            <a:ext cx="768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Message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770021" y="5476503"/>
            <a:ext cx="76841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John 8:44</a:t>
            </a:r>
          </a:p>
        </p:txBody>
      </p:sp>
    </p:spTree>
    <p:extLst>
      <p:ext uri="{BB962C8B-B14F-4D97-AF65-F5344CB8AC3E}">
        <p14:creationId xmlns:p14="http://schemas.microsoft.com/office/powerpoint/2010/main" val="490313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ames 2: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96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76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322</Words>
  <Application>Microsoft Office PowerPoint</Application>
  <PresentationFormat>On-screen Show (4:3)</PresentationFormat>
  <Paragraphs>53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appleberry</vt:lpstr>
      <vt:lpstr>Arial</vt:lpstr>
      <vt:lpstr>Beautiful People two Personal U</vt:lpstr>
      <vt:lpstr>Calibri</vt:lpstr>
      <vt:lpstr>Calibri Light</vt:lpstr>
      <vt:lpstr>DK Cool Crayon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Kellcy</dc:creator>
  <cp:lastModifiedBy>Walt Kellcy</cp:lastModifiedBy>
  <cp:revision>15</cp:revision>
  <cp:lastPrinted>2018-09-16T15:25:23Z</cp:lastPrinted>
  <dcterms:created xsi:type="dcterms:W3CDTF">2018-09-14T01:29:40Z</dcterms:created>
  <dcterms:modified xsi:type="dcterms:W3CDTF">2018-09-16T15:48:43Z</dcterms:modified>
</cp:coreProperties>
</file>