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9"/>
  </p:handoutMasterIdLst>
  <p:sldIdLst>
    <p:sldId id="307" r:id="rId2"/>
    <p:sldId id="256" r:id="rId3"/>
    <p:sldId id="257" r:id="rId4"/>
    <p:sldId id="304" r:id="rId5"/>
    <p:sldId id="258" r:id="rId6"/>
    <p:sldId id="276" r:id="rId7"/>
    <p:sldId id="277" r:id="rId8"/>
    <p:sldId id="260" r:id="rId9"/>
    <p:sldId id="262" r:id="rId10"/>
    <p:sldId id="305" r:id="rId11"/>
    <p:sldId id="278" r:id="rId12"/>
    <p:sldId id="259" r:id="rId13"/>
    <p:sldId id="306" r:id="rId14"/>
    <p:sldId id="261" r:id="rId15"/>
    <p:sldId id="268" r:id="rId16"/>
    <p:sldId id="267" r:id="rId17"/>
    <p:sldId id="272" r:id="rId18"/>
    <p:sldId id="279" r:id="rId19"/>
    <p:sldId id="280" r:id="rId20"/>
    <p:sldId id="281" r:id="rId21"/>
    <p:sldId id="308" r:id="rId22"/>
    <p:sldId id="282" r:id="rId23"/>
    <p:sldId id="283" r:id="rId24"/>
    <p:sldId id="309" r:id="rId25"/>
    <p:sldId id="310" r:id="rId26"/>
    <p:sldId id="286" r:id="rId27"/>
    <p:sldId id="264" r:id="rId28"/>
    <p:sldId id="271" r:id="rId29"/>
    <p:sldId id="288" r:id="rId30"/>
    <p:sldId id="287" r:id="rId31"/>
    <p:sldId id="311" r:id="rId32"/>
    <p:sldId id="312" r:id="rId33"/>
    <p:sldId id="291" r:id="rId34"/>
    <p:sldId id="313" r:id="rId35"/>
    <p:sldId id="300" r:id="rId36"/>
    <p:sldId id="302" r:id="rId37"/>
    <p:sldId id="292" r:id="rId38"/>
    <p:sldId id="295" r:id="rId39"/>
    <p:sldId id="296" r:id="rId40"/>
    <p:sldId id="293" r:id="rId41"/>
    <p:sldId id="303" r:id="rId42"/>
    <p:sldId id="314" r:id="rId43"/>
    <p:sldId id="298" r:id="rId44"/>
    <p:sldId id="315" r:id="rId45"/>
    <p:sldId id="297" r:id="rId46"/>
    <p:sldId id="316" r:id="rId47"/>
    <p:sldId id="317" r:id="rId4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8661"/>
    <a:srgbClr val="FF6600"/>
    <a:srgbClr val="660033"/>
    <a:srgbClr val="996633"/>
    <a:srgbClr val="FFCCFF"/>
    <a:srgbClr val="FF99CC"/>
    <a:srgbClr val="FF66FF"/>
    <a:srgbClr val="FFFF99"/>
    <a:srgbClr val="001848"/>
    <a:srgbClr val="04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4" autoAdjust="0"/>
    <p:restoredTop sz="94660"/>
  </p:normalViewPr>
  <p:slideViewPr>
    <p:cSldViewPr snapToGrid="0">
      <p:cViewPr varScale="1">
        <p:scale>
          <a:sx n="54" d="100"/>
          <a:sy n="54" d="100"/>
        </p:scale>
        <p:origin x="72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581C2D-9C72-45F0-A8AB-CBE4B38CB45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D3BCA4-CCBB-4217-978A-9013CD41D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69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9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09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6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9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84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2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9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0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16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2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BF971-AC08-4047-97E3-B623F9FE6195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99A9A-A2F7-477F-88CA-33543089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2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 good good fa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80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202175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WHAT MAKES A GOOD FATHER?</a:t>
            </a:r>
          </a:p>
          <a:p>
            <a:pPr algn="ctr"/>
            <a:endParaRPr lang="en-US" sz="44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4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WHAT IS A GOOD FATHER LIKE?</a:t>
            </a:r>
            <a:endParaRPr lang="en-US" sz="4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2567" y="-1"/>
            <a:ext cx="39752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NEXT SUNDAY’S SERMON</a:t>
            </a:r>
            <a:endParaRPr lang="en-US" sz="28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62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ed and blue stat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06"/>
            <a:ext cx="9144000" cy="62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red and blue states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7" t="78367" r="3578" b="2382"/>
          <a:stretch/>
        </p:blipFill>
        <p:spPr bwMode="auto">
          <a:xfrm>
            <a:off x="5486398" y="5611903"/>
            <a:ext cx="2115671" cy="123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367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denominational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5" y="4374776"/>
            <a:ext cx="3055924" cy="211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79387"/>
            <a:ext cx="76581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denominational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49" y="4227512"/>
            <a:ext cx="5146675" cy="25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188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5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7FA39D3-4518-42EF-BA18-55998CC68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91337"/>
            <a:ext cx="8178799" cy="527532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943600" y="3124200"/>
            <a:ext cx="142875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71550" y="3619500"/>
            <a:ext cx="653415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971550" y="4114800"/>
            <a:ext cx="4781550" cy="1905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093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94"/>
          <a:stretch/>
        </p:blipFill>
        <p:spPr>
          <a:xfrm>
            <a:off x="0" y="0"/>
            <a:ext cx="9144000" cy="356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51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FA7E6BE-66EC-404A-917C-3EC2D678F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933" cy="357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76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FA7E6BE-66EC-404A-917C-3EC2D678F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-139137"/>
            <a:ext cx="9144000" cy="3568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FB1BFF-42ED-4A4A-A434-B84B88B54357}"/>
              </a:ext>
            </a:extLst>
          </p:cNvPr>
          <p:cNvSpPr txBox="1"/>
          <p:nvPr/>
        </p:nvSpPr>
        <p:spPr>
          <a:xfrm>
            <a:off x="246490" y="3557712"/>
            <a:ext cx="86033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Are you a reconciler, a peacemaker, </a:t>
            </a:r>
          </a:p>
          <a:p>
            <a:pPr algn="ctr"/>
            <a:r>
              <a:rPr lang="en-US" sz="4000" b="1" dirty="0"/>
              <a:t>a healer?  </a:t>
            </a:r>
          </a:p>
          <a:p>
            <a:pPr algn="ctr"/>
            <a:r>
              <a:rPr lang="en-US" sz="4000" b="1" dirty="0"/>
              <a:t>Or,</a:t>
            </a:r>
          </a:p>
          <a:p>
            <a:pPr algn="ctr"/>
            <a:r>
              <a:rPr lang="en-US" sz="4000" b="1" dirty="0"/>
              <a:t>Are you an </a:t>
            </a:r>
            <a:r>
              <a:rPr lang="en-US" sz="4000" b="1" dirty="0" err="1"/>
              <a:t>antagonizer</a:t>
            </a:r>
            <a:r>
              <a:rPr lang="en-US" sz="4000" b="1" dirty="0"/>
              <a:t>, an agitator, </a:t>
            </a:r>
          </a:p>
          <a:p>
            <a:pPr algn="ctr"/>
            <a:r>
              <a:rPr lang="en-US" sz="4000" b="1" dirty="0"/>
              <a:t>an aggravator? </a:t>
            </a:r>
          </a:p>
        </p:txBody>
      </p:sp>
    </p:spTree>
    <p:extLst>
      <p:ext uri="{BB962C8B-B14F-4D97-AF65-F5344CB8AC3E}">
        <p14:creationId xmlns:p14="http://schemas.microsoft.com/office/powerpoint/2010/main" val="3151509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Mark 16: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47"/>
            <a:ext cx="9144000" cy="68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332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42"/>
            <a:ext cx="9144000" cy="3489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695" y="96254"/>
            <a:ext cx="85905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/>
              <a:t>14 </a:t>
            </a:r>
            <a:r>
              <a:rPr lang="en-US" sz="4000" b="1" dirty="0"/>
              <a:t>For the love of Christ compels us, because we judge thus: that if One died for all, then all died; </a:t>
            </a:r>
            <a:r>
              <a:rPr lang="en-US" sz="4000" b="1" baseline="30000" dirty="0"/>
              <a:t>15</a:t>
            </a:r>
            <a:r>
              <a:rPr lang="en-US" sz="4000" b="1" dirty="0"/>
              <a:t> and He died for all, that those who live should live no longer for themselves, but for Him who died for them and rose again.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5642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 Corinthians 5:14-21 (NKJV</a:t>
            </a:r>
            <a:r>
              <a:rPr lang="en-US" b="1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18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42"/>
            <a:ext cx="9144000" cy="3489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695" y="48128"/>
            <a:ext cx="85905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/>
              <a:t>16</a:t>
            </a:r>
            <a:r>
              <a:rPr lang="en-US" sz="4000" b="1" dirty="0"/>
              <a:t> Therefore, from now on, we regard no one according to the flesh. Even though we have known Christ according to the flesh, yet now we know </a:t>
            </a:r>
            <a:r>
              <a:rPr lang="en-US" sz="4000" b="1" i="1" dirty="0"/>
              <a:t>Him thus</a:t>
            </a:r>
            <a:r>
              <a:rPr lang="en-US" sz="4000" b="1" dirty="0"/>
              <a:t> no longer. </a:t>
            </a:r>
            <a:r>
              <a:rPr lang="en-US" sz="4000" b="1" baseline="30000" dirty="0"/>
              <a:t>17</a:t>
            </a:r>
            <a:r>
              <a:rPr lang="en-US" sz="4000" b="1" dirty="0"/>
              <a:t> Therefore, if anyone </a:t>
            </a:r>
            <a:r>
              <a:rPr lang="en-US" sz="4000" b="1" i="1" dirty="0"/>
              <a:t>is</a:t>
            </a:r>
            <a:r>
              <a:rPr lang="en-US" sz="4000" b="1" dirty="0"/>
              <a:t> in Christ, </a:t>
            </a:r>
            <a:r>
              <a:rPr lang="en-US" sz="4000" b="1" i="1" dirty="0"/>
              <a:t>he is</a:t>
            </a:r>
            <a:r>
              <a:rPr lang="en-US" sz="4000" b="1" dirty="0"/>
              <a:t> a new creation; old things have passed away; behold, all things have become new.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5642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 Corinthians 5:14-21 (NKJV</a:t>
            </a:r>
            <a:r>
              <a:rPr lang="en-US" b="1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74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42"/>
            <a:ext cx="9144000" cy="3489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695" y="96254"/>
            <a:ext cx="85905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/>
              <a:t>18</a:t>
            </a:r>
            <a:r>
              <a:rPr lang="en-US" sz="4000" b="1" dirty="0"/>
              <a:t> Now all things </a:t>
            </a:r>
            <a:r>
              <a:rPr lang="en-US" sz="4000" b="1" i="1" dirty="0"/>
              <a:t>are</a:t>
            </a:r>
            <a:r>
              <a:rPr lang="en-US" sz="4000" b="1" dirty="0"/>
              <a:t> of God, who has </a:t>
            </a:r>
            <a:r>
              <a:rPr lang="en-US" sz="4000" b="1" u="sng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reconciled</a:t>
            </a:r>
            <a:r>
              <a:rPr lang="en-US" sz="4000" b="1" dirty="0"/>
              <a:t> us to Himself through Jesus Christ, and has given us the ministry of </a:t>
            </a:r>
            <a:r>
              <a:rPr lang="en-US" sz="4000" b="1" u="sng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reconciliation</a:t>
            </a:r>
            <a:r>
              <a:rPr lang="en-US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</a:t>
            </a:r>
            <a:r>
              <a:rPr lang="en-US" sz="4000" b="1" dirty="0"/>
              <a:t> </a:t>
            </a:r>
            <a:r>
              <a:rPr lang="en-US" sz="4000" b="1" baseline="30000" dirty="0"/>
              <a:t>19</a:t>
            </a:r>
            <a:r>
              <a:rPr lang="en-US" sz="4000" b="1" dirty="0"/>
              <a:t> that is, that God was in Christ </a:t>
            </a:r>
            <a:r>
              <a:rPr lang="en-US" sz="4000" b="1" u="sng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reconciling</a:t>
            </a:r>
            <a:r>
              <a:rPr lang="en-US" sz="4000" b="1" dirty="0"/>
              <a:t> the world to Himself, not imputing their trespasses to them, and has committed to us the word of </a:t>
            </a:r>
            <a:r>
              <a:rPr lang="en-US" sz="4000" b="1" u="sng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reconciliation.</a:t>
            </a:r>
            <a:r>
              <a:rPr lang="en-US" sz="4000" b="1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5642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 Corinthians 5:14-21 (NKJV</a:t>
            </a:r>
            <a:r>
              <a:rPr lang="en-US" b="1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74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mbassadors of reconcil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909"/>
            <a:ext cx="91440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3801574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RECONCILIATION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45265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ea typeface="Gentium Plus" panose="02000503060000020004" pitchFamily="2" charset="0"/>
                <a:cs typeface="Gentium Plus" panose="02000503060000020004" pitchFamily="2" charset="0"/>
              </a:rPr>
              <a:t>of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46286"/>
            <a:ext cx="9144000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50" dirty="0">
                <a:solidFill>
                  <a:schemeClr val="bg1"/>
                </a:solidFill>
              </a:rPr>
              <a:t>2 Samuel 2:12-17 / 2 Corinthians 5:14-21</a:t>
            </a:r>
          </a:p>
          <a:p>
            <a:pPr algn="ctr"/>
            <a:endParaRPr lang="en-US" sz="24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  <a:latin typeface="Arial Narrow" panose="020B0606020202030204" pitchFamily="34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66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42"/>
            <a:ext cx="9144000" cy="3489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695" y="96254"/>
            <a:ext cx="85905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/>
              <a:t>20</a:t>
            </a:r>
            <a:r>
              <a:rPr lang="en-US" sz="4000" b="1" dirty="0"/>
              <a:t> Now then, we are </a:t>
            </a:r>
            <a:r>
              <a:rPr lang="en-US" sz="40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ambassadors </a:t>
            </a:r>
            <a:r>
              <a:rPr lang="en-US" sz="4000" b="1" dirty="0"/>
              <a:t>for Christ, as though God were pleading through us: we implore </a:t>
            </a:r>
            <a:r>
              <a:rPr lang="en-US" sz="4000" b="1" i="1" dirty="0"/>
              <a:t>you</a:t>
            </a:r>
            <a:r>
              <a:rPr lang="en-US" sz="4000" b="1" dirty="0"/>
              <a:t> on Christ's behalf, be </a:t>
            </a:r>
            <a:r>
              <a:rPr lang="en-US" sz="4000" b="1" u="sng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reconciled</a:t>
            </a:r>
            <a:r>
              <a:rPr lang="en-US" sz="4000" b="1" dirty="0"/>
              <a:t> to God. </a:t>
            </a:r>
            <a:r>
              <a:rPr lang="en-US" sz="4000" b="1" baseline="30000" dirty="0"/>
              <a:t>21</a:t>
            </a:r>
            <a:r>
              <a:rPr lang="en-US" sz="4000" b="1" dirty="0"/>
              <a:t> For He made Him who knew no sin </a:t>
            </a:r>
            <a:r>
              <a:rPr lang="en-US" sz="4000" b="1" i="1" dirty="0"/>
              <a:t>to be</a:t>
            </a:r>
            <a:r>
              <a:rPr lang="en-US" sz="4000" b="1" dirty="0"/>
              <a:t> sin for us, that we might become the righteousness of God in Him.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5642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 Corinthians 5:14-21 (NKJV</a:t>
            </a:r>
            <a:r>
              <a:rPr lang="en-US" b="1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04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ambassad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6513"/>
            <a:ext cx="9153716" cy="366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11006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 ARE CALLED TO BE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AMBASSADOR’S FOR CHRIST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5963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Matthew 24: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31" y="0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2550" y="6362700"/>
            <a:ext cx="1790700" cy="495300"/>
          </a:xfrm>
          <a:prstGeom prst="rect">
            <a:avLst/>
          </a:prstGeom>
          <a:solidFill>
            <a:srgbClr val="180C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880847" y="3406588"/>
            <a:ext cx="1559859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100917" y="4034118"/>
            <a:ext cx="2339789" cy="8964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077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howdy neighb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2197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glow rad="228600">
                    <a:schemeClr val="accent4">
                      <a:lumMod val="40000"/>
                      <a:lumOff val="60000"/>
                      <a:alpha val="40000"/>
                    </a:schemeClr>
                  </a:glow>
                </a:effectLst>
                <a:latin typeface="Britannic Bold" panose="020B0903060703020204" pitchFamily="34" charset="0"/>
              </a:rPr>
              <a:t>HOW WOULD OUR NEIGHBORS </a:t>
            </a:r>
          </a:p>
          <a:p>
            <a:pPr algn="ctr"/>
            <a:r>
              <a:rPr lang="en-US" sz="3600" dirty="0">
                <a:effectLst>
                  <a:glow rad="228600">
                    <a:schemeClr val="accent4">
                      <a:lumMod val="40000"/>
                      <a:lumOff val="60000"/>
                      <a:alpha val="40000"/>
                    </a:schemeClr>
                  </a:glow>
                </a:effectLst>
                <a:latin typeface="Britannic Bold" panose="020B0903060703020204" pitchFamily="34" charset="0"/>
              </a:rPr>
              <a:t>DESCRIBE US?</a:t>
            </a:r>
          </a:p>
        </p:txBody>
      </p:sp>
    </p:spTree>
    <p:extLst>
      <p:ext uri="{BB962C8B-B14F-4D97-AF65-F5344CB8AC3E}">
        <p14:creationId xmlns:p14="http://schemas.microsoft.com/office/powerpoint/2010/main" val="3019600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0"/>
          <a:stretch/>
        </p:blipFill>
        <p:spPr>
          <a:xfrm>
            <a:off x="0" y="0"/>
            <a:ext cx="9116697" cy="478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97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0"/>
          <a:stretch/>
        </p:blipFill>
        <p:spPr>
          <a:xfrm>
            <a:off x="0" y="0"/>
            <a:ext cx="9116697" cy="4789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190582"/>
            <a:ext cx="91166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 means to represent Christ!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033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the word of reconcil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87430" y="2076998"/>
            <a:ext cx="4387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WORD OF</a:t>
            </a:r>
          </a:p>
        </p:txBody>
      </p:sp>
    </p:spTree>
    <p:extLst>
      <p:ext uri="{BB962C8B-B14F-4D97-AF65-F5344CB8AC3E}">
        <p14:creationId xmlns:p14="http://schemas.microsoft.com/office/powerpoint/2010/main" val="1883884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ohn MacArthur grace to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34" y="439269"/>
            <a:ext cx="5868707" cy="586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216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089" y="2106724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</a:t>
            </a:r>
          </a:p>
        </p:txBody>
      </p:sp>
      <p:sp>
        <p:nvSpPr>
          <p:cNvPr id="4" name="Rectangle 3"/>
          <p:cNvSpPr/>
          <p:nvPr/>
        </p:nvSpPr>
        <p:spPr>
          <a:xfrm>
            <a:off x="209018" y="2959567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018" y="3959142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endParaRPr lang="en-US" sz="28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088" y="4885351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21</a:t>
            </a:r>
            <a:endParaRPr lang="en-US" sz="28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7096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the word of reconcil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8821" y="3874168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Is made possible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by the will of God</a:t>
            </a:r>
          </a:p>
        </p:txBody>
      </p:sp>
    </p:spTree>
    <p:extLst>
      <p:ext uri="{BB962C8B-B14F-4D97-AF65-F5344CB8AC3E}">
        <p14:creationId xmlns:p14="http://schemas.microsoft.com/office/powerpoint/2010/main" val="2683358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orthern israel southern jud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15" y="0"/>
            <a:ext cx="6170385" cy="68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156" y="1174392"/>
            <a:ext cx="2050112" cy="44319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rgbClr val="FFFF99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SAUL</a:t>
            </a:r>
          </a:p>
          <a:p>
            <a:pPr algn="ctr"/>
            <a:endParaRPr lang="en-US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VS</a:t>
            </a:r>
          </a:p>
          <a:p>
            <a:pPr algn="ctr"/>
            <a:endParaRPr lang="en-US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5400" b="1" cap="none" spc="50" dirty="0" smtClean="0">
                <a:ln w="9525" cmpd="sng">
                  <a:solidFill>
                    <a:srgbClr val="FF66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DAVID</a:t>
            </a:r>
            <a:endParaRPr lang="en-US" sz="5400" b="1" cap="none" spc="50" dirty="0">
              <a:ln w="9525" cmpd="sng">
                <a:solidFill>
                  <a:srgbClr val="FF66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365" y="860612"/>
            <a:ext cx="25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99"/>
                </a:solidFill>
              </a:rPr>
              <a:t>THE HOUSE OF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466" y="4437529"/>
            <a:ext cx="25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CFF"/>
                </a:solidFill>
              </a:rPr>
              <a:t>THE HOUSE OF</a:t>
            </a:r>
            <a:endParaRPr lang="en-US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98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kendellhealy.files.wordpress.com/2016/05/reconciliation-2cor-5-18.jpg?w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4303059" y="1183341"/>
            <a:ext cx="3227294" cy="3585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569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Genesis 3: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856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2060" y="3429000"/>
            <a:ext cx="19338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LUKE 15</a:t>
            </a:r>
            <a:endParaRPr lang="en-US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151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7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9"/>
          <a:stretch/>
        </p:blipFill>
        <p:spPr>
          <a:xfrm>
            <a:off x="0" y="2945397"/>
            <a:ext cx="9144000" cy="39126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247" y="450014"/>
            <a:ext cx="89175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18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Reconciliation is made possible</a:t>
            </a:r>
          </a:p>
          <a:p>
            <a:pPr algn="ctr"/>
            <a:r>
              <a:rPr lang="en-US" sz="5400" dirty="0">
                <a:ln w="0"/>
                <a:solidFill>
                  <a:srgbClr val="0018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an act of forgiveness.</a:t>
            </a:r>
            <a:endParaRPr lang="en-US" sz="5400" b="0" cap="none" spc="0" dirty="0">
              <a:ln w="0"/>
              <a:solidFill>
                <a:srgbClr val="0018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227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089" y="2106724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</a:t>
            </a:r>
          </a:p>
        </p:txBody>
      </p:sp>
      <p:sp>
        <p:nvSpPr>
          <p:cNvPr id="4" name="Rectangle 3"/>
          <p:cNvSpPr/>
          <p:nvPr/>
        </p:nvSpPr>
        <p:spPr>
          <a:xfrm>
            <a:off x="209018" y="2959567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018" y="3959142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endParaRPr lang="en-US" sz="28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088" y="4885351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21</a:t>
            </a:r>
            <a:endParaRPr lang="en-US" sz="28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48753" y="3446929"/>
            <a:ext cx="5199529" cy="30031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89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John 1: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444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50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7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9"/>
          <a:stretch/>
        </p:blipFill>
        <p:spPr>
          <a:xfrm>
            <a:off x="0" y="2945397"/>
            <a:ext cx="9144000" cy="39126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250" y="233447"/>
            <a:ext cx="891750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18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Reconciliation is made possible</a:t>
            </a:r>
          </a:p>
          <a:p>
            <a:pPr algn="ctr"/>
            <a:r>
              <a:rPr lang="en-US" sz="5400" dirty="0">
                <a:ln w="0"/>
                <a:solidFill>
                  <a:srgbClr val="0018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faith in and obedience to </a:t>
            </a:r>
          </a:p>
          <a:p>
            <a:pPr algn="ctr"/>
            <a:r>
              <a:rPr lang="en-US" sz="5400" dirty="0">
                <a:ln w="0"/>
                <a:solidFill>
                  <a:srgbClr val="0018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God’s Word.</a:t>
            </a:r>
            <a:endParaRPr lang="en-US" sz="5400" b="0" cap="none" spc="0" dirty="0">
              <a:ln w="0"/>
              <a:solidFill>
                <a:srgbClr val="0018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2750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bs.twimg.com/media/CgD_44rVAAAo-f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2" y="0"/>
            <a:ext cx="9253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056971" y="2138082"/>
            <a:ext cx="5199529" cy="38996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09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cts 16: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7" b="34274"/>
          <a:stretch/>
        </p:blipFill>
        <p:spPr bwMode="auto">
          <a:xfrm>
            <a:off x="836893" y="1"/>
            <a:ext cx="7620000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Acts 16: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0" b="6968"/>
          <a:stretch/>
        </p:blipFill>
        <p:spPr bwMode="auto">
          <a:xfrm>
            <a:off x="836893" y="4948517"/>
            <a:ext cx="7620000" cy="8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Acts 16: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t="64301" r="5806" b="22877"/>
          <a:stretch/>
        </p:blipFill>
        <p:spPr bwMode="auto">
          <a:xfrm>
            <a:off x="7261412" y="3792069"/>
            <a:ext cx="304800" cy="9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292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iberals conservatives moder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132382"/>
            <a:ext cx="8696698" cy="426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iberals conservatives moder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02" y="4883381"/>
            <a:ext cx="6096000" cy="197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7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48" y="1103157"/>
            <a:ext cx="89175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18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Reconciliation is made possible</a:t>
            </a:r>
          </a:p>
          <a:p>
            <a:pPr algn="ctr"/>
            <a:r>
              <a:rPr lang="en-US" sz="5400" dirty="0">
                <a:ln w="0"/>
                <a:solidFill>
                  <a:srgbClr val="0018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the sacrifice of Christ.</a:t>
            </a:r>
            <a:endParaRPr lang="en-US" sz="5400" b="0" cap="none" spc="0" dirty="0">
              <a:ln w="0"/>
              <a:solidFill>
                <a:srgbClr val="0018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2" name="Picture 8" descr="Image result for Jesus sacrifice on the cross 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79094"/>
            <a:ext cx="9144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872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2 Corinthians 5: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46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27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089" y="2106724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</a:t>
            </a:r>
          </a:p>
        </p:txBody>
      </p:sp>
      <p:sp>
        <p:nvSpPr>
          <p:cNvPr id="4" name="Rectangle 3"/>
          <p:cNvSpPr/>
          <p:nvPr/>
        </p:nvSpPr>
        <p:spPr>
          <a:xfrm>
            <a:off x="209018" y="2959567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018" y="3959142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endParaRPr lang="en-US" sz="28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088" y="4885351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21</a:t>
            </a:r>
            <a:endParaRPr lang="en-US" sz="28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68705" y="4996801"/>
            <a:ext cx="5916707" cy="100955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1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7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8186" y="439768"/>
            <a:ext cx="765780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/>
              <a:t>Pilate said, "I find no fault in him." </a:t>
            </a:r>
            <a:endParaRPr lang="en-US" sz="4000" b="1" dirty="0" smtClean="0"/>
          </a:p>
          <a:p>
            <a:pPr algn="ctr"/>
            <a:endParaRPr lang="en-US" sz="4000" b="1" dirty="0"/>
          </a:p>
          <a:p>
            <a:pPr algn="ctr"/>
            <a:r>
              <a:rPr lang="en-US" sz="4000" b="1" dirty="0"/>
              <a:t>Others </a:t>
            </a:r>
            <a:r>
              <a:rPr lang="en-US" sz="4000" b="1" dirty="0" smtClean="0"/>
              <a:t>said; </a:t>
            </a:r>
          </a:p>
          <a:p>
            <a:pPr algn="ctr"/>
            <a:r>
              <a:rPr lang="en-US" sz="4000" b="1" dirty="0" smtClean="0"/>
              <a:t>"No one ever spoke like </a:t>
            </a:r>
            <a:r>
              <a:rPr lang="en-US" sz="4000" b="1" dirty="0"/>
              <a:t>this man." </a:t>
            </a:r>
            <a:endParaRPr lang="en-US" sz="4000" b="1" cap="none" spc="0" dirty="0">
              <a:ln w="0"/>
              <a:solidFill>
                <a:srgbClr val="0018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2" name="Picture 4" descr="horizon silhouette sky sun sunrise sunset morning hill dawn dusk evening symbol banner religion church cross bible christ faith jesus christianity easter crucifixion god resurrection afterglow h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0886"/>
            <a:ext cx="9134175" cy="303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5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5" b="13329"/>
          <a:stretch/>
        </p:blipFill>
        <p:spPr>
          <a:xfrm>
            <a:off x="0" y="0"/>
            <a:ext cx="915188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52102" y="3935523"/>
            <a:ext cx="23650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Matthew 3:17</a:t>
            </a:r>
            <a:endParaRPr lang="en-US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409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2 Corinthians 5: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3976" y="6293224"/>
            <a:ext cx="3550024" cy="564776"/>
          </a:xfrm>
          <a:prstGeom prst="rect">
            <a:avLst/>
          </a:prstGeom>
          <a:solidFill>
            <a:srgbClr val="0402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6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Romans 4: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1" y="0"/>
            <a:ext cx="7909485" cy="68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Romans 4: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t="92465" r="38909" b="1534"/>
          <a:stretch/>
        </p:blipFill>
        <p:spPr bwMode="auto">
          <a:xfrm>
            <a:off x="3729318" y="6329080"/>
            <a:ext cx="4625788" cy="41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35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86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ambassad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6513"/>
            <a:ext cx="9153716" cy="366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726159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WHAT KIND OF A</a:t>
            </a:r>
            <a:r>
              <a:rPr lang="en-US" sz="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MBASSADOR WILL YOU BE FOR CHRIST?</a:t>
            </a:r>
            <a:endParaRPr lang="en-US" sz="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9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9" b="9550"/>
          <a:stretch/>
        </p:blipFill>
        <p:spPr bwMode="auto">
          <a:xfrm>
            <a:off x="0" y="-8465"/>
            <a:ext cx="4655016" cy="47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 b="14478"/>
          <a:stretch/>
        </p:blipFill>
        <p:spPr bwMode="auto">
          <a:xfrm>
            <a:off x="4665214" y="53786"/>
            <a:ext cx="4478786" cy="46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9087" y="336430"/>
            <a:ext cx="40390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GAITHER VOCAL BAND</a:t>
            </a:r>
          </a:p>
        </p:txBody>
      </p:sp>
      <p:sp>
        <p:nvSpPr>
          <p:cNvPr id="3" name="Rectangle 2"/>
          <p:cNvSpPr/>
          <p:nvPr/>
        </p:nvSpPr>
        <p:spPr>
          <a:xfrm>
            <a:off x="499087" y="1090409"/>
            <a:ext cx="49174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It Is Finished Lyrics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9087" y="2213811"/>
            <a:ext cx="817969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is a line that is drawn thru the ages</a:t>
            </a:r>
          </a:p>
          <a:p>
            <a:r>
              <a:rPr lang="en-US" sz="2400" dirty="0"/>
              <a:t>On that line stands an old rugged cross</a:t>
            </a:r>
          </a:p>
          <a:p>
            <a:r>
              <a:rPr lang="en-US" sz="2400" dirty="0"/>
              <a:t>On that cross a battle is raging</a:t>
            </a:r>
          </a:p>
          <a:p>
            <a:r>
              <a:rPr lang="en-US" sz="2400" dirty="0"/>
              <a:t>To gain a mans soul or it’s loss</a:t>
            </a:r>
          </a:p>
          <a:p>
            <a:endParaRPr lang="en-US" sz="2400" dirty="0"/>
          </a:p>
          <a:p>
            <a:r>
              <a:rPr lang="en-US" sz="2800" b="1" dirty="0"/>
              <a:t>On one side march the forces of evil</a:t>
            </a:r>
          </a:p>
          <a:p>
            <a:r>
              <a:rPr lang="en-US" sz="2800" b="1" dirty="0"/>
              <a:t>All the demons all the devils of hell</a:t>
            </a:r>
          </a:p>
          <a:p>
            <a:r>
              <a:rPr lang="en-US" sz="2800" b="1" dirty="0"/>
              <a:t>On the other the angels of glory</a:t>
            </a:r>
          </a:p>
          <a:p>
            <a:r>
              <a:rPr lang="en-US" sz="2800" b="1" dirty="0"/>
              <a:t>And they meet on Golgotha’s hill</a:t>
            </a:r>
          </a:p>
        </p:txBody>
      </p:sp>
    </p:spTree>
    <p:extLst>
      <p:ext uri="{BB962C8B-B14F-4D97-AF65-F5344CB8AC3E}">
        <p14:creationId xmlns:p14="http://schemas.microsoft.com/office/powerpoint/2010/main" val="850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the civil war of am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300"/>
            <a:ext cx="9144000" cy="63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he civil war of amer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63"/>
          <a:stretch/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" y="152400"/>
            <a:ext cx="521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American Civil War (1861–65)</a:t>
            </a:r>
          </a:p>
        </p:txBody>
      </p:sp>
    </p:spTree>
    <p:extLst>
      <p:ext uri="{BB962C8B-B14F-4D97-AF65-F5344CB8AC3E}">
        <p14:creationId xmlns:p14="http://schemas.microsoft.com/office/powerpoint/2010/main" val="6368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0"/>
          <a:stretch/>
        </p:blipFill>
        <p:spPr>
          <a:xfrm>
            <a:off x="0" y="536199"/>
            <a:ext cx="9144000" cy="543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55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howmanyarethere.net/wp-content/uploads/2012/09/American-Political-Parties-300x29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0"/>
          <a:stretch/>
        </p:blipFill>
        <p:spPr bwMode="auto">
          <a:xfrm>
            <a:off x="2327862" y="135933"/>
            <a:ext cx="4467386" cy="657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25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976</TotalTime>
  <Words>301</Words>
  <Application>Microsoft Office PowerPoint</Application>
  <PresentationFormat>On-screen Show (4:3)</PresentationFormat>
  <Paragraphs>73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Arial Narrow</vt:lpstr>
      <vt:lpstr>Britannic Bold</vt:lpstr>
      <vt:lpstr>Calibri</vt:lpstr>
      <vt:lpstr>Calibri Light</vt:lpstr>
      <vt:lpstr>Gentium Plus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Kellcy</dc:creator>
  <cp:lastModifiedBy>Walt Kellcy</cp:lastModifiedBy>
  <cp:revision>47</cp:revision>
  <cp:lastPrinted>2018-06-10T15:31:01Z</cp:lastPrinted>
  <dcterms:created xsi:type="dcterms:W3CDTF">2018-06-06T20:57:41Z</dcterms:created>
  <dcterms:modified xsi:type="dcterms:W3CDTF">2018-06-10T15:42:47Z</dcterms:modified>
</cp:coreProperties>
</file>