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0"/>
  </p:notesMasterIdLst>
  <p:handoutMasterIdLst>
    <p:handoutMasterId r:id="rId31"/>
  </p:handoutMasterIdLst>
  <p:sldIdLst>
    <p:sldId id="259" r:id="rId2"/>
    <p:sldId id="256" r:id="rId3"/>
    <p:sldId id="257" r:id="rId4"/>
    <p:sldId id="260" r:id="rId5"/>
    <p:sldId id="276" r:id="rId6"/>
    <p:sldId id="261" r:id="rId7"/>
    <p:sldId id="262" r:id="rId8"/>
    <p:sldId id="277" r:id="rId9"/>
    <p:sldId id="258" r:id="rId10"/>
    <p:sldId id="264" r:id="rId11"/>
    <p:sldId id="265" r:id="rId12"/>
    <p:sldId id="266" r:id="rId13"/>
    <p:sldId id="267" r:id="rId14"/>
    <p:sldId id="268" r:id="rId15"/>
    <p:sldId id="269" r:id="rId16"/>
    <p:sldId id="270" r:id="rId17"/>
    <p:sldId id="272" r:id="rId18"/>
    <p:sldId id="273" r:id="rId19"/>
    <p:sldId id="278" r:id="rId20"/>
    <p:sldId id="274" r:id="rId21"/>
    <p:sldId id="275" r:id="rId22"/>
    <p:sldId id="279" r:id="rId23"/>
    <p:sldId id="280" r:id="rId24"/>
    <p:sldId id="285" r:id="rId25"/>
    <p:sldId id="282" r:id="rId26"/>
    <p:sldId id="283" r:id="rId27"/>
    <p:sldId id="284" r:id="rId28"/>
    <p:sldId id="286" r:id="rId29"/>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CCCC"/>
    <a:srgbClr val="261300"/>
    <a:srgbClr val="321900"/>
    <a:srgbClr val="221100"/>
    <a:srgbClr val="0C0600"/>
    <a:srgbClr val="006600"/>
    <a:srgbClr val="FF6600"/>
    <a:srgbClr val="996633"/>
    <a:srgbClr val="00FFFF"/>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5" autoAdjust="0"/>
    <p:restoredTop sz="94660"/>
  </p:normalViewPr>
  <p:slideViewPr>
    <p:cSldViewPr snapToGrid="0">
      <p:cViewPr>
        <p:scale>
          <a:sx n="30" d="100"/>
          <a:sy n="30" d="100"/>
        </p:scale>
        <p:origin x="1212" y="15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258" cy="465292"/>
          </a:xfrm>
          <a:prstGeom prst="rect">
            <a:avLst/>
          </a:prstGeom>
        </p:spPr>
        <p:txBody>
          <a:bodyPr vert="horz" lIns="90416" tIns="45208" rIns="90416" bIns="45208" rtlCol="0"/>
          <a:lstStyle>
            <a:lvl1pPr algn="l">
              <a:defRPr sz="1200"/>
            </a:lvl1pPr>
          </a:lstStyle>
          <a:p>
            <a:endParaRPr lang="en-US"/>
          </a:p>
        </p:txBody>
      </p:sp>
      <p:sp>
        <p:nvSpPr>
          <p:cNvPr id="3" name="Date Placeholder 2"/>
          <p:cNvSpPr>
            <a:spLocks noGrp="1"/>
          </p:cNvSpPr>
          <p:nvPr>
            <p:ph type="dt" sz="quarter" idx="1"/>
          </p:nvPr>
        </p:nvSpPr>
        <p:spPr>
          <a:xfrm>
            <a:off x="3970576" y="0"/>
            <a:ext cx="3038258" cy="465292"/>
          </a:xfrm>
          <a:prstGeom prst="rect">
            <a:avLst/>
          </a:prstGeom>
        </p:spPr>
        <p:txBody>
          <a:bodyPr vert="horz" lIns="90416" tIns="45208" rIns="90416" bIns="45208" rtlCol="0"/>
          <a:lstStyle>
            <a:lvl1pPr algn="r">
              <a:defRPr sz="1200"/>
            </a:lvl1pPr>
          </a:lstStyle>
          <a:p>
            <a:fld id="{321DF4C0-EC9F-42FF-BBA1-248EAD962314}" type="datetimeFigureOut">
              <a:rPr lang="en-US" smtClean="0"/>
              <a:t>12/17/2017</a:t>
            </a:fld>
            <a:endParaRPr lang="en-US"/>
          </a:p>
        </p:txBody>
      </p:sp>
      <p:sp>
        <p:nvSpPr>
          <p:cNvPr id="4" name="Footer Placeholder 3"/>
          <p:cNvSpPr>
            <a:spLocks noGrp="1"/>
          </p:cNvSpPr>
          <p:nvPr>
            <p:ph type="ftr" sz="quarter" idx="2"/>
          </p:nvPr>
        </p:nvSpPr>
        <p:spPr>
          <a:xfrm>
            <a:off x="1" y="8831108"/>
            <a:ext cx="3038258" cy="465292"/>
          </a:xfrm>
          <a:prstGeom prst="rect">
            <a:avLst/>
          </a:prstGeom>
        </p:spPr>
        <p:txBody>
          <a:bodyPr vert="horz" lIns="90416" tIns="45208" rIns="90416" bIns="45208" rtlCol="0" anchor="b"/>
          <a:lstStyle>
            <a:lvl1pPr algn="l">
              <a:defRPr sz="1200"/>
            </a:lvl1pPr>
          </a:lstStyle>
          <a:p>
            <a:endParaRPr lang="en-US"/>
          </a:p>
        </p:txBody>
      </p:sp>
      <p:sp>
        <p:nvSpPr>
          <p:cNvPr id="5" name="Slide Number Placeholder 4"/>
          <p:cNvSpPr>
            <a:spLocks noGrp="1"/>
          </p:cNvSpPr>
          <p:nvPr>
            <p:ph type="sldNum" sz="quarter" idx="3"/>
          </p:nvPr>
        </p:nvSpPr>
        <p:spPr>
          <a:xfrm>
            <a:off x="3970576" y="8831108"/>
            <a:ext cx="3038258" cy="465292"/>
          </a:xfrm>
          <a:prstGeom prst="rect">
            <a:avLst/>
          </a:prstGeom>
        </p:spPr>
        <p:txBody>
          <a:bodyPr vert="horz" lIns="90416" tIns="45208" rIns="90416" bIns="45208" rtlCol="0" anchor="b"/>
          <a:lstStyle>
            <a:lvl1pPr algn="r">
              <a:defRPr sz="1200"/>
            </a:lvl1pPr>
          </a:lstStyle>
          <a:p>
            <a:fld id="{29959214-122F-49F5-B095-5E5EEC594C98}" type="slidenum">
              <a:rPr lang="en-US" smtClean="0"/>
              <a:t>‹#›</a:t>
            </a:fld>
            <a:endParaRPr lang="en-US"/>
          </a:p>
        </p:txBody>
      </p:sp>
    </p:spTree>
    <p:extLst>
      <p:ext uri="{BB962C8B-B14F-4D97-AF65-F5344CB8AC3E}">
        <p14:creationId xmlns:p14="http://schemas.microsoft.com/office/powerpoint/2010/main" val="34663858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475" cy="466725"/>
          </a:xfrm>
          <a:prstGeom prst="rect">
            <a:avLst/>
          </a:prstGeom>
        </p:spPr>
        <p:txBody>
          <a:bodyPr vert="horz" lIns="91428" tIns="45714" rIns="91428" bIns="45714" rtlCol="0"/>
          <a:lstStyle>
            <a:lvl1pPr algn="l">
              <a:defRPr sz="1200"/>
            </a:lvl1pPr>
          </a:lstStyle>
          <a:p>
            <a:endParaRPr lang="en-US"/>
          </a:p>
        </p:txBody>
      </p:sp>
      <p:sp>
        <p:nvSpPr>
          <p:cNvPr id="3" name="Date Placeholder 2"/>
          <p:cNvSpPr>
            <a:spLocks noGrp="1"/>
          </p:cNvSpPr>
          <p:nvPr>
            <p:ph type="dt" idx="1"/>
          </p:nvPr>
        </p:nvSpPr>
        <p:spPr>
          <a:xfrm>
            <a:off x="3970339" y="0"/>
            <a:ext cx="3038475" cy="466725"/>
          </a:xfrm>
          <a:prstGeom prst="rect">
            <a:avLst/>
          </a:prstGeom>
        </p:spPr>
        <p:txBody>
          <a:bodyPr vert="horz" lIns="91428" tIns="45714" rIns="91428" bIns="45714" rtlCol="0"/>
          <a:lstStyle>
            <a:lvl1pPr algn="r">
              <a:defRPr sz="1200"/>
            </a:lvl1pPr>
          </a:lstStyle>
          <a:p>
            <a:fld id="{7C0C99CB-E977-460F-90E6-3A6B42339734}" type="datetimeFigureOut">
              <a:rPr lang="en-US" smtClean="0"/>
              <a:t>12/17/2017</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28" tIns="45714" rIns="91428" bIns="45714" rtlCol="0" anchor="ctr"/>
          <a:lstStyle/>
          <a:p>
            <a:endParaRPr lang="en-US"/>
          </a:p>
        </p:txBody>
      </p:sp>
      <p:sp>
        <p:nvSpPr>
          <p:cNvPr id="5" name="Notes Placeholder 4"/>
          <p:cNvSpPr>
            <a:spLocks noGrp="1"/>
          </p:cNvSpPr>
          <p:nvPr>
            <p:ph type="body" sz="quarter" idx="3"/>
          </p:nvPr>
        </p:nvSpPr>
        <p:spPr>
          <a:xfrm>
            <a:off x="701675" y="4473576"/>
            <a:ext cx="5607050" cy="3660775"/>
          </a:xfrm>
          <a:prstGeom prst="rect">
            <a:avLst/>
          </a:prstGeom>
        </p:spPr>
        <p:txBody>
          <a:bodyPr vert="horz" lIns="91428" tIns="45714" rIns="91428" bIns="45714"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29676"/>
            <a:ext cx="3038475" cy="466725"/>
          </a:xfrm>
          <a:prstGeom prst="rect">
            <a:avLst/>
          </a:prstGeom>
        </p:spPr>
        <p:txBody>
          <a:bodyPr vert="horz" lIns="91428" tIns="45714" rIns="91428" bIns="45714" rtlCol="0" anchor="b"/>
          <a:lstStyle>
            <a:lvl1pPr algn="l">
              <a:defRPr sz="1200"/>
            </a:lvl1pPr>
          </a:lstStyle>
          <a:p>
            <a:endParaRPr lang="en-US"/>
          </a:p>
        </p:txBody>
      </p:sp>
      <p:sp>
        <p:nvSpPr>
          <p:cNvPr id="7" name="Slide Number Placeholder 6"/>
          <p:cNvSpPr>
            <a:spLocks noGrp="1"/>
          </p:cNvSpPr>
          <p:nvPr>
            <p:ph type="sldNum" sz="quarter" idx="5"/>
          </p:nvPr>
        </p:nvSpPr>
        <p:spPr>
          <a:xfrm>
            <a:off x="3970339" y="8829676"/>
            <a:ext cx="3038475" cy="466725"/>
          </a:xfrm>
          <a:prstGeom prst="rect">
            <a:avLst/>
          </a:prstGeom>
        </p:spPr>
        <p:txBody>
          <a:bodyPr vert="horz" lIns="91428" tIns="45714" rIns="91428" bIns="45714" rtlCol="0" anchor="b"/>
          <a:lstStyle>
            <a:lvl1pPr algn="r">
              <a:defRPr sz="1200"/>
            </a:lvl1pPr>
          </a:lstStyle>
          <a:p>
            <a:fld id="{82DEC07A-AA38-4D49-BC8D-1F7A9C109F72}" type="slidenum">
              <a:rPr lang="en-US" smtClean="0"/>
              <a:t>‹#›</a:t>
            </a:fld>
            <a:endParaRPr lang="en-US"/>
          </a:p>
        </p:txBody>
      </p:sp>
    </p:spTree>
    <p:extLst>
      <p:ext uri="{BB962C8B-B14F-4D97-AF65-F5344CB8AC3E}">
        <p14:creationId xmlns:p14="http://schemas.microsoft.com/office/powerpoint/2010/main" val="14161577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E8D894A-82D6-4AD0-80C6-981AC7811884}" type="datetimeFigureOut">
              <a:rPr lang="en-US" smtClean="0"/>
              <a:t>12/17/2017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2E8C7D-8860-41E4-B15F-1B141ADDFE79}" type="slidenum">
              <a:rPr lang="en-US" smtClean="0"/>
              <a:t>‹#›</a:t>
            </a:fld>
            <a:endParaRPr lang="en-US"/>
          </a:p>
        </p:txBody>
      </p:sp>
    </p:spTree>
    <p:extLst>
      <p:ext uri="{BB962C8B-B14F-4D97-AF65-F5344CB8AC3E}">
        <p14:creationId xmlns:p14="http://schemas.microsoft.com/office/powerpoint/2010/main" val="14461295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E8D894A-82D6-4AD0-80C6-981AC7811884}" type="datetimeFigureOut">
              <a:rPr lang="en-US" smtClean="0"/>
              <a:t>12/17/2017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2E8C7D-8860-41E4-B15F-1B141ADDFE79}" type="slidenum">
              <a:rPr lang="en-US" smtClean="0"/>
              <a:t>‹#›</a:t>
            </a:fld>
            <a:endParaRPr lang="en-US"/>
          </a:p>
        </p:txBody>
      </p:sp>
    </p:spTree>
    <p:extLst>
      <p:ext uri="{BB962C8B-B14F-4D97-AF65-F5344CB8AC3E}">
        <p14:creationId xmlns:p14="http://schemas.microsoft.com/office/powerpoint/2010/main" val="5970532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E8D894A-82D6-4AD0-80C6-981AC7811884}" type="datetimeFigureOut">
              <a:rPr lang="en-US" smtClean="0"/>
              <a:t>12/17/2017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2E8C7D-8860-41E4-B15F-1B141ADDFE79}" type="slidenum">
              <a:rPr lang="en-US" smtClean="0"/>
              <a:t>‹#›</a:t>
            </a:fld>
            <a:endParaRPr lang="en-US"/>
          </a:p>
        </p:txBody>
      </p:sp>
    </p:spTree>
    <p:extLst>
      <p:ext uri="{BB962C8B-B14F-4D97-AF65-F5344CB8AC3E}">
        <p14:creationId xmlns:p14="http://schemas.microsoft.com/office/powerpoint/2010/main" val="20980791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E8D894A-82D6-4AD0-80C6-981AC7811884}" type="datetimeFigureOut">
              <a:rPr lang="en-US" smtClean="0"/>
              <a:t>12/17/2017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2E8C7D-8860-41E4-B15F-1B141ADDFE79}" type="slidenum">
              <a:rPr lang="en-US" smtClean="0"/>
              <a:t>‹#›</a:t>
            </a:fld>
            <a:endParaRPr lang="en-US"/>
          </a:p>
        </p:txBody>
      </p:sp>
    </p:spTree>
    <p:extLst>
      <p:ext uri="{BB962C8B-B14F-4D97-AF65-F5344CB8AC3E}">
        <p14:creationId xmlns:p14="http://schemas.microsoft.com/office/powerpoint/2010/main" val="37094044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E8D894A-82D6-4AD0-80C6-981AC7811884}" type="datetimeFigureOut">
              <a:rPr lang="en-US" smtClean="0"/>
              <a:t>12/17/2017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2E8C7D-8860-41E4-B15F-1B141ADDFE79}" type="slidenum">
              <a:rPr lang="en-US" smtClean="0"/>
              <a:t>‹#›</a:t>
            </a:fld>
            <a:endParaRPr lang="en-US"/>
          </a:p>
        </p:txBody>
      </p:sp>
    </p:spTree>
    <p:extLst>
      <p:ext uri="{BB962C8B-B14F-4D97-AF65-F5344CB8AC3E}">
        <p14:creationId xmlns:p14="http://schemas.microsoft.com/office/powerpoint/2010/main" val="4132783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E8D894A-82D6-4AD0-80C6-981AC7811884}" type="datetimeFigureOut">
              <a:rPr lang="en-US" smtClean="0"/>
              <a:t>12/17/2017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2E8C7D-8860-41E4-B15F-1B141ADDFE79}" type="slidenum">
              <a:rPr lang="en-US" smtClean="0"/>
              <a:t>‹#›</a:t>
            </a:fld>
            <a:endParaRPr lang="en-US"/>
          </a:p>
        </p:txBody>
      </p:sp>
    </p:spTree>
    <p:extLst>
      <p:ext uri="{BB962C8B-B14F-4D97-AF65-F5344CB8AC3E}">
        <p14:creationId xmlns:p14="http://schemas.microsoft.com/office/powerpoint/2010/main" val="9962182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E8D894A-82D6-4AD0-80C6-981AC7811884}" type="datetimeFigureOut">
              <a:rPr lang="en-US" smtClean="0"/>
              <a:t>12/17/2017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62E8C7D-8860-41E4-B15F-1B141ADDFE79}" type="slidenum">
              <a:rPr lang="en-US" smtClean="0"/>
              <a:t>‹#›</a:t>
            </a:fld>
            <a:endParaRPr lang="en-US"/>
          </a:p>
        </p:txBody>
      </p:sp>
    </p:spTree>
    <p:extLst>
      <p:ext uri="{BB962C8B-B14F-4D97-AF65-F5344CB8AC3E}">
        <p14:creationId xmlns:p14="http://schemas.microsoft.com/office/powerpoint/2010/main" val="16510035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E8D894A-82D6-4AD0-80C6-981AC7811884}" type="datetimeFigureOut">
              <a:rPr lang="en-US" smtClean="0"/>
              <a:t>12/17/2017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62E8C7D-8860-41E4-B15F-1B141ADDFE79}" type="slidenum">
              <a:rPr lang="en-US" smtClean="0"/>
              <a:t>‹#›</a:t>
            </a:fld>
            <a:endParaRPr lang="en-US"/>
          </a:p>
        </p:txBody>
      </p:sp>
    </p:spTree>
    <p:extLst>
      <p:ext uri="{BB962C8B-B14F-4D97-AF65-F5344CB8AC3E}">
        <p14:creationId xmlns:p14="http://schemas.microsoft.com/office/powerpoint/2010/main" val="34123450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8D894A-82D6-4AD0-80C6-981AC7811884}" type="datetimeFigureOut">
              <a:rPr lang="en-US" smtClean="0"/>
              <a:t>12/17/2017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62E8C7D-8860-41E4-B15F-1B141ADDFE79}" type="slidenum">
              <a:rPr lang="en-US" smtClean="0"/>
              <a:t>‹#›</a:t>
            </a:fld>
            <a:endParaRPr lang="en-US"/>
          </a:p>
        </p:txBody>
      </p:sp>
    </p:spTree>
    <p:extLst>
      <p:ext uri="{BB962C8B-B14F-4D97-AF65-F5344CB8AC3E}">
        <p14:creationId xmlns:p14="http://schemas.microsoft.com/office/powerpoint/2010/main" val="1184916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E8D894A-82D6-4AD0-80C6-981AC7811884}" type="datetimeFigureOut">
              <a:rPr lang="en-US" smtClean="0"/>
              <a:t>12/17/2017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2E8C7D-8860-41E4-B15F-1B141ADDFE79}" type="slidenum">
              <a:rPr lang="en-US" smtClean="0"/>
              <a:t>‹#›</a:t>
            </a:fld>
            <a:endParaRPr lang="en-US"/>
          </a:p>
        </p:txBody>
      </p:sp>
    </p:spTree>
    <p:extLst>
      <p:ext uri="{BB962C8B-B14F-4D97-AF65-F5344CB8AC3E}">
        <p14:creationId xmlns:p14="http://schemas.microsoft.com/office/powerpoint/2010/main" val="4297476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E8D894A-82D6-4AD0-80C6-981AC7811884}" type="datetimeFigureOut">
              <a:rPr lang="en-US" smtClean="0"/>
              <a:t>12/17/2017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2E8C7D-8860-41E4-B15F-1B141ADDFE79}" type="slidenum">
              <a:rPr lang="en-US" smtClean="0"/>
              <a:t>‹#›</a:t>
            </a:fld>
            <a:endParaRPr lang="en-US"/>
          </a:p>
        </p:txBody>
      </p:sp>
    </p:spTree>
    <p:extLst>
      <p:ext uri="{BB962C8B-B14F-4D97-AF65-F5344CB8AC3E}">
        <p14:creationId xmlns:p14="http://schemas.microsoft.com/office/powerpoint/2010/main" val="37272621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8D894A-82D6-4AD0-80C6-981AC7811884}" type="datetimeFigureOut">
              <a:rPr lang="en-US" smtClean="0"/>
              <a:t>12/17/2017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2E8C7D-8860-41E4-B15F-1B141ADDFE79}" type="slidenum">
              <a:rPr lang="en-US" smtClean="0"/>
              <a:t>‹#›</a:t>
            </a:fld>
            <a:endParaRPr lang="en-US"/>
          </a:p>
        </p:txBody>
      </p:sp>
    </p:spTree>
    <p:extLst>
      <p:ext uri="{BB962C8B-B14F-4D97-AF65-F5344CB8AC3E}">
        <p14:creationId xmlns:p14="http://schemas.microsoft.com/office/powerpoint/2010/main" val="27861325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12.jpg"/></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12.jpg"/></Relationships>
</file>

<file path=ppt/slides/_rels/slide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3BB5D57-6178-4F62-B472-0312F6D95A85}"/>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3750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close up of a sign&#10;&#10;Description generated with very high confidence">
            <a:extLst>
              <a:ext uri="{FF2B5EF4-FFF2-40B4-BE49-F238E27FC236}">
                <a16:creationId xmlns:a16="http://schemas.microsoft.com/office/drawing/2014/main" id="{AD927BEA-8940-4840-8BAE-CE98BB44D032}"/>
              </a:ext>
            </a:extLst>
          </p:cNvPr>
          <p:cNvPicPr>
            <a:picLocks noChangeAspect="1"/>
          </p:cNvPicPr>
          <p:nvPr/>
        </p:nvPicPr>
        <p:blipFill rotWithShape="1">
          <a:blip r:embed="rId2">
            <a:extLst>
              <a:ext uri="{28A0092B-C50C-407E-A947-70E740481C1C}">
                <a14:useLocalDpi xmlns:a14="http://schemas.microsoft.com/office/drawing/2010/main" val="0"/>
              </a:ext>
            </a:extLst>
          </a:blip>
          <a:srcRect l="10036" r="7384" b="-1"/>
          <a:stretch/>
        </p:blipFill>
        <p:spPr>
          <a:xfrm>
            <a:off x="482600" y="643467"/>
            <a:ext cx="8178799" cy="5571066"/>
          </a:xfrm>
          <a:prstGeom prst="rect">
            <a:avLst/>
          </a:prstGeom>
        </p:spPr>
      </p:pic>
      <p:sp>
        <p:nvSpPr>
          <p:cNvPr id="10" name="Rectangle 9">
            <a:extLst>
              <a:ext uri="{FF2B5EF4-FFF2-40B4-BE49-F238E27FC236}">
                <a16:creationId xmlns:a16="http://schemas.microsoft.com/office/drawing/2014/main" id="{4C61BD32-7542-4D52-BA5A-3ADE869BF8AC}"/>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875048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C2A4A78-4FDA-417A-A2CF-C0F9F65B1850}"/>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0" y="10"/>
            <a:ext cx="9143980" cy="6857990"/>
          </a:xfrm>
          <a:prstGeom prst="rect">
            <a:avLst/>
          </a:prstGeom>
        </p:spPr>
      </p:pic>
      <p:sp>
        <p:nvSpPr>
          <p:cNvPr id="4" name="TextBox 3">
            <a:extLst>
              <a:ext uri="{FF2B5EF4-FFF2-40B4-BE49-F238E27FC236}">
                <a16:creationId xmlns:a16="http://schemas.microsoft.com/office/drawing/2014/main" id="{AF5D0391-C6A0-44D6-89D1-745D24E0B79C}"/>
              </a:ext>
            </a:extLst>
          </p:cNvPr>
          <p:cNvSpPr txBox="1"/>
          <p:nvPr/>
        </p:nvSpPr>
        <p:spPr>
          <a:xfrm>
            <a:off x="660400" y="203200"/>
            <a:ext cx="8216900" cy="6247864"/>
          </a:xfrm>
          <a:prstGeom prst="rect">
            <a:avLst/>
          </a:prstGeom>
          <a:noFill/>
        </p:spPr>
        <p:txBody>
          <a:bodyPr wrap="square" rtlCol="0">
            <a:spAutoFit/>
          </a:bodyPr>
          <a:lstStyle/>
          <a:p>
            <a:pPr algn="r"/>
            <a:r>
              <a:rPr lang="en-US" sz="3600" b="1" dirty="0">
                <a:solidFill>
                  <a:schemeClr val="bg1"/>
                </a:solidFill>
              </a:rPr>
              <a:t>18</a:t>
            </a:r>
            <a:r>
              <a:rPr lang="en-US" sz="4000" b="1" dirty="0">
                <a:solidFill>
                  <a:schemeClr val="bg1"/>
                </a:solidFill>
              </a:rPr>
              <a:t> </a:t>
            </a:r>
            <a:r>
              <a:rPr lang="en-US" sz="4000" dirty="0">
                <a:solidFill>
                  <a:schemeClr val="bg1"/>
                </a:solidFill>
              </a:rPr>
              <a:t>"</a:t>
            </a:r>
            <a:r>
              <a:rPr lang="en-US" sz="4000" b="1" dirty="0">
                <a:solidFill>
                  <a:schemeClr val="bg1"/>
                </a:solidFill>
              </a:rPr>
              <a:t>Father, I have sinned against heaven and before you, </a:t>
            </a:r>
            <a:r>
              <a:rPr lang="en-US" sz="3600" b="1" dirty="0">
                <a:solidFill>
                  <a:schemeClr val="bg1"/>
                </a:solidFill>
              </a:rPr>
              <a:t>19</a:t>
            </a:r>
            <a:r>
              <a:rPr lang="en-US" sz="4000" b="1" dirty="0">
                <a:solidFill>
                  <a:schemeClr val="bg1"/>
                </a:solidFill>
              </a:rPr>
              <a:t> and I am no longer worthy to be called your son. Make me like one of your hired servants." ' 20 And he arose and </a:t>
            </a:r>
          </a:p>
          <a:p>
            <a:pPr algn="r"/>
            <a:r>
              <a:rPr lang="en-US" sz="4000" b="1" dirty="0">
                <a:solidFill>
                  <a:schemeClr val="bg1"/>
                </a:solidFill>
              </a:rPr>
              <a:t>came to his father. But when </a:t>
            </a:r>
          </a:p>
          <a:p>
            <a:pPr algn="r"/>
            <a:r>
              <a:rPr lang="en-US" sz="4000" b="1" dirty="0">
                <a:solidFill>
                  <a:schemeClr val="bg1"/>
                </a:solidFill>
              </a:rPr>
              <a:t>he was still a great way off, </a:t>
            </a:r>
          </a:p>
          <a:p>
            <a:pPr algn="r"/>
            <a:r>
              <a:rPr lang="en-US" sz="4000" b="1" dirty="0">
                <a:solidFill>
                  <a:schemeClr val="bg1"/>
                </a:solidFill>
              </a:rPr>
              <a:t>his father saw him and had  </a:t>
            </a:r>
          </a:p>
          <a:p>
            <a:pPr algn="r"/>
            <a:r>
              <a:rPr lang="en-US" sz="4000" b="1" dirty="0">
                <a:solidFill>
                  <a:schemeClr val="bg1"/>
                </a:solidFill>
              </a:rPr>
              <a:t>compassion, and ran and fell </a:t>
            </a:r>
          </a:p>
          <a:p>
            <a:pPr algn="r"/>
            <a:r>
              <a:rPr lang="en-US" sz="4000" b="1" dirty="0">
                <a:solidFill>
                  <a:schemeClr val="bg1"/>
                </a:solidFill>
              </a:rPr>
              <a:t>on his neck and kissed him.</a:t>
            </a:r>
            <a:r>
              <a:rPr lang="en-US" sz="4000" dirty="0">
                <a:solidFill>
                  <a:schemeClr val="bg1"/>
                </a:solidFill>
              </a:rPr>
              <a:t> </a:t>
            </a:r>
          </a:p>
        </p:txBody>
      </p:sp>
      <p:sp>
        <p:nvSpPr>
          <p:cNvPr id="5" name="TextBox 4">
            <a:extLst>
              <a:ext uri="{FF2B5EF4-FFF2-40B4-BE49-F238E27FC236}">
                <a16:creationId xmlns:a16="http://schemas.microsoft.com/office/drawing/2014/main" id="{B2DEA9BA-0F20-4810-9ADB-82390CBBA71B}"/>
              </a:ext>
            </a:extLst>
          </p:cNvPr>
          <p:cNvSpPr txBox="1"/>
          <p:nvPr/>
        </p:nvSpPr>
        <p:spPr>
          <a:xfrm>
            <a:off x="-63500" y="5892800"/>
            <a:ext cx="2247900" cy="707886"/>
          </a:xfrm>
          <a:prstGeom prst="rect">
            <a:avLst/>
          </a:prstGeom>
          <a:noFill/>
        </p:spPr>
        <p:txBody>
          <a:bodyPr wrap="square" rtlCol="0">
            <a:spAutoFit/>
          </a:bodyPr>
          <a:lstStyle/>
          <a:p>
            <a:pPr algn="ctr"/>
            <a:r>
              <a:rPr lang="en-US" sz="4000" b="1" dirty="0">
                <a:solidFill>
                  <a:schemeClr val="bg1"/>
                </a:solidFill>
              </a:rPr>
              <a:t>Luke 15</a:t>
            </a:r>
          </a:p>
        </p:txBody>
      </p:sp>
    </p:spTree>
    <p:extLst>
      <p:ext uri="{BB962C8B-B14F-4D97-AF65-F5344CB8AC3E}">
        <p14:creationId xmlns:p14="http://schemas.microsoft.com/office/powerpoint/2010/main" val="1902659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C2A4A78-4FDA-417A-A2CF-C0F9F65B1850}"/>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0" y="10"/>
            <a:ext cx="9143980" cy="6857990"/>
          </a:xfrm>
          <a:prstGeom prst="rect">
            <a:avLst/>
          </a:prstGeom>
        </p:spPr>
      </p:pic>
      <p:sp>
        <p:nvSpPr>
          <p:cNvPr id="4" name="TextBox 3">
            <a:extLst>
              <a:ext uri="{FF2B5EF4-FFF2-40B4-BE49-F238E27FC236}">
                <a16:creationId xmlns:a16="http://schemas.microsoft.com/office/drawing/2014/main" id="{AF5D0391-C6A0-44D6-89D1-745D24E0B79C}"/>
              </a:ext>
            </a:extLst>
          </p:cNvPr>
          <p:cNvSpPr txBox="1"/>
          <p:nvPr/>
        </p:nvSpPr>
        <p:spPr>
          <a:xfrm>
            <a:off x="-29845" y="127000"/>
            <a:ext cx="9038590" cy="5293757"/>
          </a:xfrm>
          <a:prstGeom prst="rect">
            <a:avLst/>
          </a:prstGeom>
          <a:noFill/>
        </p:spPr>
        <p:txBody>
          <a:bodyPr wrap="square" rtlCol="0">
            <a:spAutoFit/>
          </a:bodyPr>
          <a:lstStyle/>
          <a:p>
            <a:pPr algn="r"/>
            <a:r>
              <a:rPr lang="en-US" sz="4000" b="1" dirty="0">
                <a:solidFill>
                  <a:schemeClr val="bg1"/>
                </a:solidFill>
              </a:rPr>
              <a:t>21 And the son said to him, 'Father, I have sinned against heaven and in your sight, and am no longer worthy to be called your son.' 22 But the father said to his servants, 'Bring out the best robe </a:t>
            </a:r>
          </a:p>
          <a:p>
            <a:pPr algn="r"/>
            <a:r>
              <a:rPr lang="en-US" sz="4000" b="1" dirty="0">
                <a:solidFill>
                  <a:schemeClr val="bg1"/>
                </a:solidFill>
              </a:rPr>
              <a:t>and put it on him, </a:t>
            </a:r>
          </a:p>
          <a:p>
            <a:pPr algn="r"/>
            <a:r>
              <a:rPr lang="en-US" sz="4000" b="1" dirty="0">
                <a:solidFill>
                  <a:schemeClr val="bg1"/>
                </a:solidFill>
              </a:rPr>
              <a:t>and put a ring on his hand</a:t>
            </a:r>
          </a:p>
          <a:p>
            <a:pPr algn="r"/>
            <a:r>
              <a:rPr lang="en-US" sz="4000" b="1" dirty="0">
                <a:solidFill>
                  <a:schemeClr val="bg1"/>
                </a:solidFill>
              </a:rPr>
              <a:t> and sandals on his feet. </a:t>
            </a:r>
          </a:p>
          <a:p>
            <a:endParaRPr lang="en-US" dirty="0"/>
          </a:p>
        </p:txBody>
      </p:sp>
      <p:sp>
        <p:nvSpPr>
          <p:cNvPr id="5" name="TextBox 4">
            <a:extLst>
              <a:ext uri="{FF2B5EF4-FFF2-40B4-BE49-F238E27FC236}">
                <a16:creationId xmlns:a16="http://schemas.microsoft.com/office/drawing/2014/main" id="{E55136B0-D444-4677-B92C-67AE672C4626}"/>
              </a:ext>
            </a:extLst>
          </p:cNvPr>
          <p:cNvSpPr txBox="1"/>
          <p:nvPr/>
        </p:nvSpPr>
        <p:spPr>
          <a:xfrm>
            <a:off x="-88900" y="5892800"/>
            <a:ext cx="2247900" cy="707886"/>
          </a:xfrm>
          <a:prstGeom prst="rect">
            <a:avLst/>
          </a:prstGeom>
          <a:noFill/>
        </p:spPr>
        <p:txBody>
          <a:bodyPr wrap="square" rtlCol="0">
            <a:spAutoFit/>
          </a:bodyPr>
          <a:lstStyle/>
          <a:p>
            <a:pPr algn="ctr"/>
            <a:r>
              <a:rPr lang="en-US" sz="4000" b="1" dirty="0">
                <a:solidFill>
                  <a:schemeClr val="bg1"/>
                </a:solidFill>
              </a:rPr>
              <a:t>Luke 15</a:t>
            </a:r>
          </a:p>
        </p:txBody>
      </p:sp>
    </p:spTree>
    <p:extLst>
      <p:ext uri="{BB962C8B-B14F-4D97-AF65-F5344CB8AC3E}">
        <p14:creationId xmlns:p14="http://schemas.microsoft.com/office/powerpoint/2010/main" val="41736780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C2A4A78-4FDA-417A-A2CF-C0F9F65B1850}"/>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0" y="10"/>
            <a:ext cx="9143980" cy="6857990"/>
          </a:xfrm>
          <a:prstGeom prst="rect">
            <a:avLst/>
          </a:prstGeom>
        </p:spPr>
      </p:pic>
      <p:sp>
        <p:nvSpPr>
          <p:cNvPr id="4" name="TextBox 3">
            <a:extLst>
              <a:ext uri="{FF2B5EF4-FFF2-40B4-BE49-F238E27FC236}">
                <a16:creationId xmlns:a16="http://schemas.microsoft.com/office/drawing/2014/main" id="{AF5D0391-C6A0-44D6-89D1-745D24E0B79C}"/>
              </a:ext>
            </a:extLst>
          </p:cNvPr>
          <p:cNvSpPr txBox="1"/>
          <p:nvPr/>
        </p:nvSpPr>
        <p:spPr>
          <a:xfrm>
            <a:off x="698500" y="203200"/>
            <a:ext cx="8216900" cy="3447098"/>
          </a:xfrm>
          <a:prstGeom prst="rect">
            <a:avLst/>
          </a:prstGeom>
          <a:noFill/>
        </p:spPr>
        <p:txBody>
          <a:bodyPr wrap="square" rtlCol="0">
            <a:spAutoFit/>
          </a:bodyPr>
          <a:lstStyle/>
          <a:p>
            <a:pPr algn="r"/>
            <a:r>
              <a:rPr lang="en-US" sz="4000" b="1" dirty="0">
                <a:solidFill>
                  <a:schemeClr val="bg1"/>
                </a:solidFill>
              </a:rPr>
              <a:t>23 And bring the fatted calf here and kill it, and let us eat and be merry; 24 for this my son was dead and is alive again; he was lost and is found.’ </a:t>
            </a:r>
          </a:p>
          <a:p>
            <a:pPr algn="r"/>
            <a:r>
              <a:rPr lang="en-US" sz="4000" b="1" dirty="0">
                <a:solidFill>
                  <a:schemeClr val="bg1"/>
                </a:solidFill>
              </a:rPr>
              <a:t>And they began to be merry.”</a:t>
            </a:r>
            <a:endParaRPr lang="en-US" sz="4000" dirty="0">
              <a:solidFill>
                <a:schemeClr val="bg1"/>
              </a:solidFill>
            </a:endParaRPr>
          </a:p>
          <a:p>
            <a:endParaRPr lang="en-US" dirty="0"/>
          </a:p>
        </p:txBody>
      </p:sp>
      <p:sp>
        <p:nvSpPr>
          <p:cNvPr id="5" name="TextBox 4">
            <a:extLst>
              <a:ext uri="{FF2B5EF4-FFF2-40B4-BE49-F238E27FC236}">
                <a16:creationId xmlns:a16="http://schemas.microsoft.com/office/drawing/2014/main" id="{AD9200C8-14C8-444B-80B8-1BA9C0E44673}"/>
              </a:ext>
            </a:extLst>
          </p:cNvPr>
          <p:cNvSpPr txBox="1"/>
          <p:nvPr/>
        </p:nvSpPr>
        <p:spPr>
          <a:xfrm>
            <a:off x="-101600" y="5854700"/>
            <a:ext cx="2247900" cy="707886"/>
          </a:xfrm>
          <a:prstGeom prst="rect">
            <a:avLst/>
          </a:prstGeom>
          <a:noFill/>
        </p:spPr>
        <p:txBody>
          <a:bodyPr wrap="square" rtlCol="0">
            <a:spAutoFit/>
          </a:bodyPr>
          <a:lstStyle/>
          <a:p>
            <a:pPr algn="ctr"/>
            <a:r>
              <a:rPr lang="en-US" sz="4000" b="1" dirty="0">
                <a:solidFill>
                  <a:schemeClr val="bg1"/>
                </a:solidFill>
              </a:rPr>
              <a:t>Luke 15</a:t>
            </a:r>
          </a:p>
        </p:txBody>
      </p:sp>
    </p:spTree>
    <p:extLst>
      <p:ext uri="{BB962C8B-B14F-4D97-AF65-F5344CB8AC3E}">
        <p14:creationId xmlns:p14="http://schemas.microsoft.com/office/powerpoint/2010/main" val="20089364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2BC26D8-82FB-445E-AA49-62A77D7C1EE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4260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B44330D-EA18-4254-AA95-EB49948539B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icture containing nature&#10;&#10;Description generated with high confidence">
            <a:extLst>
              <a:ext uri="{FF2B5EF4-FFF2-40B4-BE49-F238E27FC236}">
                <a16:creationId xmlns:a16="http://schemas.microsoft.com/office/drawing/2014/main" id="{0C40DF3B-E310-49D3-8CBC-BD9813E798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2600" y="1128713"/>
            <a:ext cx="8178799" cy="4600574"/>
          </a:xfrm>
          <a:prstGeom prst="rect">
            <a:avLst/>
          </a:prstGeom>
        </p:spPr>
      </p:pic>
    </p:spTree>
    <p:extLst>
      <p:ext uri="{BB962C8B-B14F-4D97-AF65-F5344CB8AC3E}">
        <p14:creationId xmlns:p14="http://schemas.microsoft.com/office/powerpoint/2010/main" val="5261571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picture containing table, sky, sitting&#10;&#10;Description generated with very high confidence">
            <a:extLst>
              <a:ext uri="{FF2B5EF4-FFF2-40B4-BE49-F238E27FC236}">
                <a16:creationId xmlns:a16="http://schemas.microsoft.com/office/drawing/2014/main" id="{C67DA904-1BB1-4EFC-9ED3-B7F692E04640}"/>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0" y="0"/>
            <a:ext cx="9144000" cy="6858000"/>
          </a:xfrm>
          <a:prstGeom prst="rect">
            <a:avLst/>
          </a:prstGeom>
        </p:spPr>
      </p:pic>
      <p:sp>
        <p:nvSpPr>
          <p:cNvPr id="4" name="TextBox 3">
            <a:extLst>
              <a:ext uri="{FF2B5EF4-FFF2-40B4-BE49-F238E27FC236}">
                <a16:creationId xmlns:a16="http://schemas.microsoft.com/office/drawing/2014/main" id="{4439FF20-951A-45E3-A1E9-432900C5165F}"/>
              </a:ext>
            </a:extLst>
          </p:cNvPr>
          <p:cNvSpPr txBox="1"/>
          <p:nvPr/>
        </p:nvSpPr>
        <p:spPr>
          <a:xfrm>
            <a:off x="342900" y="254000"/>
            <a:ext cx="8305800" cy="4401205"/>
          </a:xfrm>
          <a:prstGeom prst="rect">
            <a:avLst/>
          </a:prstGeom>
          <a:noFill/>
        </p:spPr>
        <p:txBody>
          <a:bodyPr wrap="square" rtlCol="0">
            <a:spAutoFit/>
          </a:bodyPr>
          <a:lstStyle/>
          <a:p>
            <a:pPr algn="ctr"/>
            <a:r>
              <a:rPr lang="en-US" sz="4000" b="1" dirty="0">
                <a:solidFill>
                  <a:schemeClr val="bg1"/>
                </a:solidFill>
              </a:rPr>
              <a:t>The light came into the world. He was in the world and the world was made through Him, and yet, the world did not know Him. He came to His own, and His own did not receive Him, But as many as did, He gave them the right to become children of God, </a:t>
            </a:r>
          </a:p>
        </p:txBody>
      </p:sp>
      <p:sp>
        <p:nvSpPr>
          <p:cNvPr id="5" name="TextBox 4">
            <a:extLst>
              <a:ext uri="{FF2B5EF4-FFF2-40B4-BE49-F238E27FC236}">
                <a16:creationId xmlns:a16="http://schemas.microsoft.com/office/drawing/2014/main" id="{9084B5AC-0568-49B9-B12D-93D1B5D77AE5}"/>
              </a:ext>
            </a:extLst>
          </p:cNvPr>
          <p:cNvSpPr txBox="1"/>
          <p:nvPr/>
        </p:nvSpPr>
        <p:spPr>
          <a:xfrm>
            <a:off x="0" y="6223000"/>
            <a:ext cx="9055100" cy="646331"/>
          </a:xfrm>
          <a:prstGeom prst="rect">
            <a:avLst/>
          </a:prstGeom>
          <a:noFill/>
        </p:spPr>
        <p:txBody>
          <a:bodyPr wrap="square" rtlCol="0">
            <a:spAutoFit/>
          </a:bodyPr>
          <a:lstStyle/>
          <a:p>
            <a:pPr algn="ctr"/>
            <a:r>
              <a:rPr lang="en-US" sz="3600" b="1" dirty="0">
                <a:solidFill>
                  <a:schemeClr val="bg1"/>
                </a:solidFill>
              </a:rPr>
              <a:t>John 1:9-14</a:t>
            </a:r>
          </a:p>
        </p:txBody>
      </p:sp>
    </p:spTree>
    <p:extLst>
      <p:ext uri="{BB962C8B-B14F-4D97-AF65-F5344CB8AC3E}">
        <p14:creationId xmlns:p14="http://schemas.microsoft.com/office/powerpoint/2010/main" val="9563124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picture containing table, sky, sitting&#10;&#10;Description generated with very high confidence">
            <a:extLst>
              <a:ext uri="{FF2B5EF4-FFF2-40B4-BE49-F238E27FC236}">
                <a16:creationId xmlns:a16="http://schemas.microsoft.com/office/drawing/2014/main" id="{C67DA904-1BB1-4EFC-9ED3-B7F692E04640}"/>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0" y="0"/>
            <a:ext cx="9144000" cy="6858000"/>
          </a:xfrm>
          <a:prstGeom prst="rect">
            <a:avLst/>
          </a:prstGeom>
        </p:spPr>
      </p:pic>
      <p:sp>
        <p:nvSpPr>
          <p:cNvPr id="4" name="TextBox 3">
            <a:extLst>
              <a:ext uri="{FF2B5EF4-FFF2-40B4-BE49-F238E27FC236}">
                <a16:creationId xmlns:a16="http://schemas.microsoft.com/office/drawing/2014/main" id="{4439FF20-951A-45E3-A1E9-432900C5165F}"/>
              </a:ext>
            </a:extLst>
          </p:cNvPr>
          <p:cNvSpPr txBox="1"/>
          <p:nvPr/>
        </p:nvSpPr>
        <p:spPr>
          <a:xfrm>
            <a:off x="342900" y="254000"/>
            <a:ext cx="8305800" cy="4401205"/>
          </a:xfrm>
          <a:prstGeom prst="rect">
            <a:avLst/>
          </a:prstGeom>
          <a:noFill/>
        </p:spPr>
        <p:txBody>
          <a:bodyPr wrap="square" rtlCol="0">
            <a:spAutoFit/>
          </a:bodyPr>
          <a:lstStyle/>
          <a:p>
            <a:pPr algn="ctr"/>
            <a:r>
              <a:rPr lang="en-US" sz="4000" b="1" dirty="0">
                <a:solidFill>
                  <a:schemeClr val="bg1"/>
                </a:solidFill>
              </a:rPr>
              <a:t>to those who believe in His name: who were born, not of blood, nor of the will of the flesh, nor of the will of man, but of God. And the Word became flesh and dwelt among us, and we beheld His glory (the real image of God), </a:t>
            </a:r>
          </a:p>
        </p:txBody>
      </p:sp>
      <p:sp>
        <p:nvSpPr>
          <p:cNvPr id="5" name="TextBox 4">
            <a:extLst>
              <a:ext uri="{FF2B5EF4-FFF2-40B4-BE49-F238E27FC236}">
                <a16:creationId xmlns:a16="http://schemas.microsoft.com/office/drawing/2014/main" id="{8A8E478F-6320-4B3E-8DC0-CA0B9FF4066F}"/>
              </a:ext>
            </a:extLst>
          </p:cNvPr>
          <p:cNvSpPr txBox="1"/>
          <p:nvPr/>
        </p:nvSpPr>
        <p:spPr>
          <a:xfrm>
            <a:off x="0" y="6223000"/>
            <a:ext cx="9055100" cy="646331"/>
          </a:xfrm>
          <a:prstGeom prst="rect">
            <a:avLst/>
          </a:prstGeom>
          <a:noFill/>
        </p:spPr>
        <p:txBody>
          <a:bodyPr wrap="square" rtlCol="0">
            <a:spAutoFit/>
          </a:bodyPr>
          <a:lstStyle/>
          <a:p>
            <a:pPr algn="ctr"/>
            <a:r>
              <a:rPr lang="en-US" sz="3600" b="1" dirty="0">
                <a:solidFill>
                  <a:schemeClr val="bg1"/>
                </a:solidFill>
              </a:rPr>
              <a:t>John 1:9-14</a:t>
            </a:r>
          </a:p>
        </p:txBody>
      </p:sp>
    </p:spTree>
    <p:extLst>
      <p:ext uri="{BB962C8B-B14F-4D97-AF65-F5344CB8AC3E}">
        <p14:creationId xmlns:p14="http://schemas.microsoft.com/office/powerpoint/2010/main" val="32834674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picture containing table, sky, sitting&#10;&#10;Description generated with very high confidence">
            <a:extLst>
              <a:ext uri="{FF2B5EF4-FFF2-40B4-BE49-F238E27FC236}">
                <a16:creationId xmlns:a16="http://schemas.microsoft.com/office/drawing/2014/main" id="{C67DA904-1BB1-4EFC-9ED3-B7F692E04640}"/>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0" y="0"/>
            <a:ext cx="9144000" cy="6858000"/>
          </a:xfrm>
          <a:prstGeom prst="rect">
            <a:avLst/>
          </a:prstGeom>
        </p:spPr>
      </p:pic>
      <p:sp>
        <p:nvSpPr>
          <p:cNvPr id="4" name="TextBox 3">
            <a:extLst>
              <a:ext uri="{FF2B5EF4-FFF2-40B4-BE49-F238E27FC236}">
                <a16:creationId xmlns:a16="http://schemas.microsoft.com/office/drawing/2014/main" id="{4439FF20-951A-45E3-A1E9-432900C5165F}"/>
              </a:ext>
            </a:extLst>
          </p:cNvPr>
          <p:cNvSpPr txBox="1"/>
          <p:nvPr/>
        </p:nvSpPr>
        <p:spPr>
          <a:xfrm>
            <a:off x="419100" y="596900"/>
            <a:ext cx="8305800" cy="2185214"/>
          </a:xfrm>
          <a:prstGeom prst="rect">
            <a:avLst/>
          </a:prstGeom>
          <a:noFill/>
        </p:spPr>
        <p:txBody>
          <a:bodyPr wrap="square" rtlCol="0">
            <a:spAutoFit/>
          </a:bodyPr>
          <a:lstStyle/>
          <a:p>
            <a:pPr algn="ctr"/>
            <a:r>
              <a:rPr lang="en-US" sz="4400" b="1" dirty="0">
                <a:solidFill>
                  <a:schemeClr val="bg1"/>
                </a:solidFill>
              </a:rPr>
              <a:t>the glory as of the only </a:t>
            </a:r>
          </a:p>
          <a:p>
            <a:pPr algn="ctr"/>
            <a:r>
              <a:rPr lang="en-US" sz="4400" b="1" dirty="0">
                <a:solidFill>
                  <a:schemeClr val="bg1"/>
                </a:solidFill>
              </a:rPr>
              <a:t>begotten of the Father, </a:t>
            </a:r>
          </a:p>
          <a:p>
            <a:pPr algn="ctr"/>
            <a:r>
              <a:rPr lang="en-US" sz="4800" b="1" dirty="0">
                <a:solidFill>
                  <a:schemeClr val="bg1"/>
                </a:solidFill>
              </a:rPr>
              <a:t>full of grace and truth.</a:t>
            </a:r>
          </a:p>
        </p:txBody>
      </p:sp>
      <p:sp>
        <p:nvSpPr>
          <p:cNvPr id="5" name="TextBox 4">
            <a:extLst>
              <a:ext uri="{FF2B5EF4-FFF2-40B4-BE49-F238E27FC236}">
                <a16:creationId xmlns:a16="http://schemas.microsoft.com/office/drawing/2014/main" id="{F7484948-454B-4116-8E9E-5916BF7FC3AA}"/>
              </a:ext>
            </a:extLst>
          </p:cNvPr>
          <p:cNvSpPr txBox="1"/>
          <p:nvPr/>
        </p:nvSpPr>
        <p:spPr>
          <a:xfrm>
            <a:off x="0" y="6223000"/>
            <a:ext cx="9055100" cy="646331"/>
          </a:xfrm>
          <a:prstGeom prst="rect">
            <a:avLst/>
          </a:prstGeom>
          <a:noFill/>
        </p:spPr>
        <p:txBody>
          <a:bodyPr wrap="square" rtlCol="0">
            <a:spAutoFit/>
          </a:bodyPr>
          <a:lstStyle/>
          <a:p>
            <a:pPr algn="ctr"/>
            <a:r>
              <a:rPr lang="en-US" sz="3600" b="1" dirty="0">
                <a:solidFill>
                  <a:schemeClr val="bg1"/>
                </a:solidFill>
              </a:rPr>
              <a:t>John 1:9-14</a:t>
            </a:r>
          </a:p>
        </p:txBody>
      </p:sp>
    </p:spTree>
    <p:extLst>
      <p:ext uri="{BB962C8B-B14F-4D97-AF65-F5344CB8AC3E}">
        <p14:creationId xmlns:p14="http://schemas.microsoft.com/office/powerpoint/2010/main" val="25527314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descr="A person wearing glasses posing for the camera&#10;&#10;Description generated with very high confidence">
            <a:extLst>
              <a:ext uri="{FF2B5EF4-FFF2-40B4-BE49-F238E27FC236}">
                <a16:creationId xmlns:a16="http://schemas.microsoft.com/office/drawing/2014/main" id="{9BEFEC96-014C-4347-BA45-3245C1A021E2}"/>
              </a:ext>
            </a:extLst>
          </p:cNvPr>
          <p:cNvPicPr>
            <a:picLocks noChangeAspect="1"/>
          </p:cNvPicPr>
          <p:nvPr/>
        </p:nvPicPr>
        <p:blipFill rotWithShape="1">
          <a:blip r:embed="rId2">
            <a:extLst>
              <a:ext uri="{28A0092B-C50C-407E-A947-70E740481C1C}">
                <a14:useLocalDpi xmlns:a14="http://schemas.microsoft.com/office/drawing/2010/main" val="0"/>
              </a:ext>
            </a:extLst>
          </a:blip>
          <a:srcRect r="65139"/>
          <a:stretch/>
        </p:blipFill>
        <p:spPr>
          <a:xfrm>
            <a:off x="76200" y="71329"/>
            <a:ext cx="3187700" cy="4303059"/>
          </a:xfrm>
          <a:prstGeom prst="rect">
            <a:avLst/>
          </a:prstGeom>
        </p:spPr>
      </p:pic>
      <p:pic>
        <p:nvPicPr>
          <p:cNvPr id="6" name="Picture 5" descr="A person wearing glasses posing for the camera&#10;&#10;Description generated with very high confidence">
            <a:extLst>
              <a:ext uri="{FF2B5EF4-FFF2-40B4-BE49-F238E27FC236}">
                <a16:creationId xmlns:a16="http://schemas.microsoft.com/office/drawing/2014/main" id="{48471A5D-E58C-4AB1-82B0-3E662F06414C}"/>
              </a:ext>
            </a:extLst>
          </p:cNvPr>
          <p:cNvPicPr>
            <a:picLocks noChangeAspect="1"/>
          </p:cNvPicPr>
          <p:nvPr/>
        </p:nvPicPr>
        <p:blipFill rotWithShape="1">
          <a:blip r:embed="rId2">
            <a:extLst>
              <a:ext uri="{28A0092B-C50C-407E-A947-70E740481C1C}">
                <a14:useLocalDpi xmlns:a14="http://schemas.microsoft.com/office/drawing/2010/main" val="0"/>
              </a:ext>
            </a:extLst>
          </a:blip>
          <a:srcRect l="54096" t="62101" r="16460" b="18715"/>
          <a:stretch/>
        </p:blipFill>
        <p:spPr>
          <a:xfrm>
            <a:off x="133350" y="4668754"/>
            <a:ext cx="3321050" cy="1018246"/>
          </a:xfrm>
          <a:prstGeom prst="rect">
            <a:avLst/>
          </a:prstGeom>
        </p:spPr>
      </p:pic>
      <p:sp>
        <p:nvSpPr>
          <p:cNvPr id="5" name="TextBox 4">
            <a:extLst>
              <a:ext uri="{FF2B5EF4-FFF2-40B4-BE49-F238E27FC236}">
                <a16:creationId xmlns:a16="http://schemas.microsoft.com/office/drawing/2014/main" id="{B81B54E8-1C81-424F-93F0-F2086EF3DC88}"/>
              </a:ext>
            </a:extLst>
          </p:cNvPr>
          <p:cNvSpPr txBox="1"/>
          <p:nvPr/>
        </p:nvSpPr>
        <p:spPr>
          <a:xfrm>
            <a:off x="3644900" y="177800"/>
            <a:ext cx="5422900" cy="5509200"/>
          </a:xfrm>
          <a:prstGeom prst="rect">
            <a:avLst/>
          </a:prstGeom>
          <a:noFill/>
        </p:spPr>
        <p:txBody>
          <a:bodyPr wrap="square" rtlCol="0">
            <a:spAutoFit/>
          </a:bodyPr>
          <a:lstStyle/>
          <a:p>
            <a:pPr algn="ctr"/>
            <a:r>
              <a:rPr lang="en-US" sz="3200" b="1" dirty="0">
                <a:solidFill>
                  <a:schemeClr val="bg1"/>
                </a:solidFill>
              </a:rPr>
              <a:t>"God rejoices. Not because the problems of the world have been solved, not because all human pain and suffering have come to an end, nor because thousands of people have been converted and are now praising him for his goodness. No, God rejoices because </a:t>
            </a:r>
            <a:r>
              <a:rPr lang="en-US" sz="3200" b="1" i="1" dirty="0">
                <a:solidFill>
                  <a:schemeClr val="bg1"/>
                </a:solidFill>
              </a:rPr>
              <a:t>one</a:t>
            </a:r>
            <a:r>
              <a:rPr lang="en-US" sz="3200" b="1" dirty="0">
                <a:solidFill>
                  <a:schemeClr val="bg1"/>
                </a:solidFill>
              </a:rPr>
              <a:t> of his children who was lost has been found."</a:t>
            </a:r>
            <a:endParaRPr lang="en-US" sz="3200" dirty="0">
              <a:solidFill>
                <a:schemeClr val="bg1"/>
              </a:solidFill>
            </a:endParaRPr>
          </a:p>
        </p:txBody>
      </p:sp>
    </p:spTree>
    <p:extLst>
      <p:ext uri="{BB962C8B-B14F-4D97-AF65-F5344CB8AC3E}">
        <p14:creationId xmlns:p14="http://schemas.microsoft.com/office/powerpoint/2010/main" val="16817812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person standing in front of a building&#10;&#10;Description generated with high confidence">
            <a:extLst>
              <a:ext uri="{FF2B5EF4-FFF2-40B4-BE49-F238E27FC236}">
                <a16:creationId xmlns:a16="http://schemas.microsoft.com/office/drawing/2014/main" id="{25470855-9129-478C-B748-B15BEF994EEB}"/>
              </a:ext>
            </a:extLst>
          </p:cNvPr>
          <p:cNvPicPr>
            <a:picLocks noChangeAspect="1"/>
          </p:cNvPicPr>
          <p:nvPr/>
        </p:nvPicPr>
        <p:blipFill rotWithShape="1">
          <a:blip r:embed="rId2">
            <a:extLst>
              <a:ext uri="{28A0092B-C50C-407E-A947-70E740481C1C}">
                <a14:useLocalDpi xmlns:a14="http://schemas.microsoft.com/office/drawing/2010/main" val="0"/>
              </a:ext>
            </a:extLst>
          </a:blip>
          <a:srcRect b="11505"/>
          <a:stretch/>
        </p:blipFill>
        <p:spPr>
          <a:xfrm>
            <a:off x="20" y="10"/>
            <a:ext cx="9143980" cy="6857990"/>
          </a:xfrm>
          <a:prstGeom prst="rect">
            <a:avLst/>
          </a:prstGeom>
        </p:spPr>
      </p:pic>
    </p:spTree>
    <p:extLst>
      <p:ext uri="{BB962C8B-B14F-4D97-AF65-F5344CB8AC3E}">
        <p14:creationId xmlns:p14="http://schemas.microsoft.com/office/powerpoint/2010/main" val="31788748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i.pinimg.com/736x/66/f9/14/66f914579b829a1c560dab30ed6c2bbe--luke-gospel-jesus-pray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374" y="0"/>
            <a:ext cx="9007476" cy="68753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07257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upload.wikimedia.org/wikipedia/commons/thumb/7/7c/Cima_da_Conegliano%2C_God_the_Father.jpg/300px-Cima_da_Conegliano%2C_God_the_Fath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857500" cy="221932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upload.wikimedia.org/wikipedia/en/c/cc/GodInvitingChristDetai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8118" y="0"/>
            <a:ext cx="2871195" cy="289847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vignette.wikia.nocookie.net/uncyclopedia/images/3/3a/GOD%21%21%21%21.jpg/revision/latest?cb=200910230112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3552" y="0"/>
            <a:ext cx="3430448" cy="2219326"/>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cdn.playbuzz.com/cdn/d0047653-95ae-4cb4-8dc3-a7f827a2f5f4/a23d63f6-b83b-47db-8fd5-6ace332c32ab.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4522623"/>
            <a:ext cx="3113836" cy="2335377"/>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i0.wp.com/www.winterbluemusic.com/wp-content/uploads/2015/12/Should-Merry-Christmas-And-Happy-New-Year-Be-Capitalized.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640935" y="4522623"/>
            <a:ext cx="3503065" cy="233537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83188" y="3044973"/>
            <a:ext cx="8143128" cy="923330"/>
          </a:xfrm>
          <a:prstGeom prst="rect">
            <a:avLst/>
          </a:prstGeom>
          <a:noFill/>
        </p:spPr>
        <p:txBody>
          <a:bodyPr wrap="none" lIns="91440" tIns="45720" rIns="91440" bIns="45720">
            <a:spAutoFit/>
          </a:bodyPr>
          <a:lstStyle/>
          <a:p>
            <a:pPr algn="ctr"/>
            <a:r>
              <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What is your image of God?</a:t>
            </a:r>
          </a:p>
        </p:txBody>
      </p:sp>
      <p:pic>
        <p:nvPicPr>
          <p:cNvPr id="1038" name="Picture 14" descr="https://rlv.zcache.com/the_holy_face_of_jesus_wood_print-r7b78f9b66a514e53a880a7658e498d73_z2skx_324.jpg?rlvnet=1"/>
          <p:cNvPicPr>
            <a:picLocks noChangeAspect="1" noChangeArrowheads="1"/>
          </p:cNvPicPr>
          <p:nvPr/>
        </p:nvPicPr>
        <p:blipFill rotWithShape="1">
          <a:blip r:embed="rId7">
            <a:extLst>
              <a:ext uri="{28A0092B-C50C-407E-A947-70E740481C1C}">
                <a14:useLocalDpi xmlns:a14="http://schemas.microsoft.com/office/drawing/2010/main" val="0"/>
              </a:ext>
            </a:extLst>
          </a:blip>
          <a:srcRect l="12532" t="2720" r="12275" b="2521"/>
          <a:stretch/>
        </p:blipFill>
        <p:spPr bwMode="auto">
          <a:xfrm>
            <a:off x="3294550" y="4084908"/>
            <a:ext cx="2200477" cy="27730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71190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2BC26D8-82FB-445E-AA49-62A77D7C1EE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6353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B44330D-EA18-4254-AA95-EB49948539B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group of people standing in front of a crowd&#10;&#10;Description generated with high confidence">
            <a:extLst>
              <a:ext uri="{FF2B5EF4-FFF2-40B4-BE49-F238E27FC236}">
                <a16:creationId xmlns:a16="http://schemas.microsoft.com/office/drawing/2014/main" id="{9487DB22-FC61-4C18-8E2F-F23329DD1E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2600" y="1292289"/>
            <a:ext cx="8178799" cy="4273422"/>
          </a:xfrm>
          <a:prstGeom prst="rect">
            <a:avLst/>
          </a:prstGeom>
        </p:spPr>
      </p:pic>
    </p:spTree>
    <p:extLst>
      <p:ext uri="{BB962C8B-B14F-4D97-AF65-F5344CB8AC3E}">
        <p14:creationId xmlns:p14="http://schemas.microsoft.com/office/powerpoint/2010/main" val="7539847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chOff x="0" y="0"/>
          <a:chExt cx="0" cy="0"/>
        </a:xfrm>
      </p:grpSpPr>
      <p:pic>
        <p:nvPicPr>
          <p:cNvPr id="3" name="Picture 2" descr="A close up of a piece of paper&#10;&#10;Description generated with very high confidence">
            <a:extLst>
              <a:ext uri="{FF2B5EF4-FFF2-40B4-BE49-F238E27FC236}">
                <a16:creationId xmlns:a16="http://schemas.microsoft.com/office/drawing/2014/main" id="{885CE601-7176-4F73-8A98-212ABD00814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119188"/>
            <a:ext cx="9144000" cy="3738812"/>
          </a:xfrm>
          <a:prstGeom prst="rect">
            <a:avLst/>
          </a:prstGeom>
        </p:spPr>
      </p:pic>
      <p:sp>
        <p:nvSpPr>
          <p:cNvPr id="4" name="TextBox 3">
            <a:extLst>
              <a:ext uri="{FF2B5EF4-FFF2-40B4-BE49-F238E27FC236}">
                <a16:creationId xmlns:a16="http://schemas.microsoft.com/office/drawing/2014/main" id="{8223E0FB-2A11-4387-ADDE-29ABE11CB322}"/>
              </a:ext>
            </a:extLst>
          </p:cNvPr>
          <p:cNvSpPr txBox="1"/>
          <p:nvPr/>
        </p:nvSpPr>
        <p:spPr>
          <a:xfrm>
            <a:off x="0" y="393700"/>
            <a:ext cx="9144000" cy="2585323"/>
          </a:xfrm>
          <a:prstGeom prst="rect">
            <a:avLst/>
          </a:prstGeom>
          <a:noFill/>
        </p:spPr>
        <p:txBody>
          <a:bodyPr wrap="square" rtlCol="0">
            <a:spAutoFit/>
          </a:bodyPr>
          <a:lstStyle/>
          <a:p>
            <a:pPr algn="ctr"/>
            <a:r>
              <a:rPr lang="en-US" sz="3600" b="1" dirty="0">
                <a:solidFill>
                  <a:schemeClr val="bg1"/>
                </a:solidFill>
              </a:rPr>
              <a:t>T</a:t>
            </a:r>
            <a:r>
              <a:rPr lang="en-US" sz="3600" dirty="0">
                <a:solidFill>
                  <a:schemeClr val="bg1"/>
                </a:solidFill>
              </a:rPr>
              <a:t>heologian </a:t>
            </a:r>
            <a:r>
              <a:rPr lang="en-US" sz="3600" b="1" dirty="0">
                <a:solidFill>
                  <a:schemeClr val="bg1"/>
                </a:solidFill>
              </a:rPr>
              <a:t>Karl Barth</a:t>
            </a:r>
            <a:r>
              <a:rPr lang="en-US" sz="3600" dirty="0">
                <a:solidFill>
                  <a:schemeClr val="bg1"/>
                </a:solidFill>
              </a:rPr>
              <a:t>, </a:t>
            </a:r>
          </a:p>
          <a:p>
            <a:pPr algn="ctr"/>
            <a:r>
              <a:rPr lang="en-US" sz="3600" dirty="0">
                <a:solidFill>
                  <a:schemeClr val="bg1"/>
                </a:solidFill>
              </a:rPr>
              <a:t>after writing thousands of pages in his </a:t>
            </a:r>
            <a:r>
              <a:rPr lang="en-US" sz="3600" i="1" dirty="0">
                <a:solidFill>
                  <a:schemeClr val="bg1"/>
                </a:solidFill>
              </a:rPr>
              <a:t>Church </a:t>
            </a:r>
            <a:r>
              <a:rPr lang="en-US" sz="3600" i="1" dirty="0" err="1">
                <a:solidFill>
                  <a:schemeClr val="bg1"/>
                </a:solidFill>
              </a:rPr>
              <a:t>Dogmatics</a:t>
            </a:r>
            <a:r>
              <a:rPr lang="en-US" sz="3600" i="1" dirty="0">
                <a:solidFill>
                  <a:schemeClr val="bg1"/>
                </a:solidFill>
              </a:rPr>
              <a:t>,</a:t>
            </a:r>
            <a:r>
              <a:rPr lang="en-US" sz="3600" dirty="0">
                <a:solidFill>
                  <a:schemeClr val="bg1"/>
                </a:solidFill>
              </a:rPr>
              <a:t> arrived at this simple definition of God: </a:t>
            </a:r>
            <a:r>
              <a:rPr lang="en-US" sz="3600" b="1" dirty="0">
                <a:solidFill>
                  <a:schemeClr val="bg1"/>
                </a:solidFill>
              </a:rPr>
              <a:t>"the One who loves."</a:t>
            </a:r>
            <a:r>
              <a:rPr lang="en-US" sz="3600" dirty="0">
                <a:solidFill>
                  <a:schemeClr val="bg1"/>
                </a:solidFill>
              </a:rPr>
              <a:t> </a:t>
            </a:r>
          </a:p>
          <a:p>
            <a:endParaRPr lang="en-US" dirty="0"/>
          </a:p>
        </p:txBody>
      </p:sp>
    </p:spTree>
    <p:extLst>
      <p:ext uri="{BB962C8B-B14F-4D97-AF65-F5344CB8AC3E}">
        <p14:creationId xmlns:p14="http://schemas.microsoft.com/office/powerpoint/2010/main" val="41671157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godswordimages.com/uploads/categories/kindness/large/romans-2_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96181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0C0600"/>
        </a:solidFill>
        <a:effectLst/>
      </p:bgPr>
    </p:bg>
    <p:spTree>
      <p:nvGrpSpPr>
        <p:cNvPr id="1" name=""/>
        <p:cNvGrpSpPr/>
        <p:nvPr/>
      </p:nvGrpSpPr>
      <p:grpSpPr>
        <a:xfrm>
          <a:off x="0" y="0"/>
          <a:ext cx="0" cy="0"/>
          <a:chOff x="0" y="0"/>
          <a:chExt cx="0" cy="0"/>
        </a:xfrm>
      </p:grpSpPr>
      <p:pic>
        <p:nvPicPr>
          <p:cNvPr id="4098" name="Picture 2" descr="https://lifehopeandtruth.com/uploads/images/grace.jpg"/>
          <p:cNvPicPr>
            <a:picLocks noChangeAspect="1" noChangeArrowheads="1"/>
          </p:cNvPicPr>
          <p:nvPr/>
        </p:nvPicPr>
        <p:blipFill rotWithShape="1">
          <a:blip r:embed="rId2">
            <a:extLst>
              <a:ext uri="{28A0092B-C50C-407E-A947-70E740481C1C}">
                <a14:useLocalDpi xmlns:a14="http://schemas.microsoft.com/office/drawing/2010/main" val="0"/>
              </a:ext>
            </a:extLst>
          </a:blip>
          <a:srcRect b="6261"/>
          <a:stretch/>
        </p:blipFill>
        <p:spPr bwMode="auto">
          <a:xfrm>
            <a:off x="0" y="1153769"/>
            <a:ext cx="9144000" cy="570423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33350" y="0"/>
            <a:ext cx="9010650" cy="2031325"/>
          </a:xfrm>
          <a:prstGeom prst="rect">
            <a:avLst/>
          </a:prstGeom>
          <a:noFill/>
        </p:spPr>
        <p:txBody>
          <a:bodyPr wrap="square" rtlCol="0">
            <a:spAutoFit/>
          </a:bodyPr>
          <a:lstStyle/>
          <a:p>
            <a:pPr algn="ctr"/>
            <a:r>
              <a:rPr lang="en-US" sz="3600" b="1" dirty="0">
                <a:solidFill>
                  <a:schemeClr val="bg1"/>
                </a:solidFill>
              </a:rPr>
              <a:t>Grace cannot be earned. </a:t>
            </a:r>
            <a:endParaRPr lang="en-US" sz="3600" b="1" dirty="0" smtClean="0">
              <a:solidFill>
                <a:schemeClr val="bg1"/>
              </a:solidFill>
            </a:endParaRPr>
          </a:p>
          <a:p>
            <a:pPr algn="ctr"/>
            <a:r>
              <a:rPr lang="en-US" sz="3600" b="1" dirty="0" smtClean="0">
                <a:solidFill>
                  <a:schemeClr val="bg1"/>
                </a:solidFill>
              </a:rPr>
              <a:t>It </a:t>
            </a:r>
            <a:r>
              <a:rPr lang="en-US" sz="3600" b="1" dirty="0">
                <a:solidFill>
                  <a:schemeClr val="bg1"/>
                </a:solidFill>
              </a:rPr>
              <a:t>is simply undeserved. </a:t>
            </a:r>
            <a:endParaRPr lang="en-US" sz="3600" b="1" dirty="0" smtClean="0">
              <a:solidFill>
                <a:schemeClr val="bg1"/>
              </a:solidFill>
            </a:endParaRPr>
          </a:p>
          <a:p>
            <a:pPr algn="ctr"/>
            <a:r>
              <a:rPr lang="en-US" sz="3600" b="1" dirty="0" smtClean="0">
                <a:solidFill>
                  <a:schemeClr val="bg1"/>
                </a:solidFill>
              </a:rPr>
              <a:t>Grace </a:t>
            </a:r>
            <a:r>
              <a:rPr lang="en-US" sz="3600" b="1" dirty="0">
                <a:solidFill>
                  <a:schemeClr val="bg1"/>
                </a:solidFill>
              </a:rPr>
              <a:t>is getting better than what we deserve. </a:t>
            </a:r>
            <a:endParaRPr lang="en-US" sz="3600" dirty="0">
              <a:solidFill>
                <a:schemeClr val="bg1"/>
              </a:solidFill>
            </a:endParaRPr>
          </a:p>
          <a:p>
            <a:endParaRPr lang="en-US" dirty="0"/>
          </a:p>
        </p:txBody>
      </p:sp>
    </p:spTree>
    <p:extLst>
      <p:ext uri="{BB962C8B-B14F-4D97-AF65-F5344CB8AC3E}">
        <p14:creationId xmlns:p14="http://schemas.microsoft.com/office/powerpoint/2010/main" val="304852331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261300"/>
        </a:solidFill>
        <a:effectLst/>
      </p:bgPr>
    </p:bg>
    <p:spTree>
      <p:nvGrpSpPr>
        <p:cNvPr id="1" name=""/>
        <p:cNvGrpSpPr/>
        <p:nvPr/>
      </p:nvGrpSpPr>
      <p:grpSpPr>
        <a:xfrm>
          <a:off x="0" y="0"/>
          <a:ext cx="0" cy="0"/>
          <a:chOff x="0" y="0"/>
          <a:chExt cx="0" cy="0"/>
        </a:xfrm>
      </p:grpSpPr>
      <p:pic>
        <p:nvPicPr>
          <p:cNvPr id="9218" name="Picture 2" descr="https://i.pinimg.com/564x/8e/2b/c8/8e2bc8561669ab055b34c48fec9112c1--hebrew--searc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057" cy="450668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0" y="4735286"/>
            <a:ext cx="9143057" cy="1938992"/>
          </a:xfrm>
          <a:prstGeom prst="rect">
            <a:avLst/>
          </a:prstGeom>
          <a:noFill/>
        </p:spPr>
        <p:txBody>
          <a:bodyPr wrap="square" rtlCol="0">
            <a:spAutoFit/>
          </a:bodyPr>
          <a:lstStyle/>
          <a:p>
            <a:pPr algn="ctr"/>
            <a:r>
              <a:rPr lang="en-US" sz="6000" dirty="0" smtClean="0">
                <a:ln>
                  <a:solidFill>
                    <a:schemeClr val="bg1"/>
                  </a:solidFill>
                </a:ln>
                <a:solidFill>
                  <a:srgbClr val="33CCCC"/>
                </a:solidFill>
              </a:rPr>
              <a:t>God rewards those who earnestly seek Him!</a:t>
            </a:r>
            <a:endParaRPr lang="en-US" sz="6000" dirty="0">
              <a:ln>
                <a:solidFill>
                  <a:schemeClr val="bg1"/>
                </a:solidFill>
              </a:ln>
              <a:solidFill>
                <a:srgbClr val="33CCCC"/>
              </a:solidFill>
            </a:endParaRPr>
          </a:p>
        </p:txBody>
      </p:sp>
    </p:spTree>
    <p:extLst>
      <p:ext uri="{BB962C8B-B14F-4D97-AF65-F5344CB8AC3E}">
        <p14:creationId xmlns:p14="http://schemas.microsoft.com/office/powerpoint/2010/main" val="270788681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s://stores.org/wp-content/uploads/2017/07/blue_skies.jpg"/>
          <p:cNvPicPr>
            <a:picLocks noChangeAspect="1" noChangeArrowheads="1"/>
          </p:cNvPicPr>
          <p:nvPr/>
        </p:nvPicPr>
        <p:blipFill rotWithShape="1">
          <a:blip r:embed="rId2">
            <a:extLst>
              <a:ext uri="{28A0092B-C50C-407E-A947-70E740481C1C}">
                <a14:useLocalDpi xmlns:a14="http://schemas.microsoft.com/office/drawing/2010/main" val="0"/>
              </a:ext>
            </a:extLst>
          </a:blip>
          <a:srcRect l="11127"/>
          <a:stretch/>
        </p:blipFill>
        <p:spPr bwMode="auto">
          <a:xfrm>
            <a:off x="0" y="0"/>
            <a:ext cx="9176657"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0" y="0"/>
            <a:ext cx="9144000" cy="3416320"/>
          </a:xfrm>
          <a:prstGeom prst="rect">
            <a:avLst/>
          </a:prstGeom>
          <a:noFill/>
        </p:spPr>
        <p:txBody>
          <a:bodyPr wrap="square" rtlCol="0">
            <a:spAutoFit/>
          </a:bodyPr>
          <a:lstStyle/>
          <a:p>
            <a:pPr algn="ctr"/>
            <a:r>
              <a:rPr lang="en-US" sz="5400" b="1" dirty="0">
                <a:solidFill>
                  <a:schemeClr val="bg1"/>
                </a:solidFill>
              </a:rPr>
              <a:t>A call to be both grace filled in your behavior and grace filled in declaring the truth </a:t>
            </a:r>
            <a:endParaRPr lang="en-US" sz="5400" b="1" dirty="0" smtClean="0">
              <a:solidFill>
                <a:schemeClr val="bg1"/>
              </a:solidFill>
            </a:endParaRPr>
          </a:p>
          <a:p>
            <a:pPr algn="ctr"/>
            <a:r>
              <a:rPr lang="en-US" sz="5400" b="1" dirty="0" smtClean="0">
                <a:solidFill>
                  <a:schemeClr val="bg1"/>
                </a:solidFill>
              </a:rPr>
              <a:t>of </a:t>
            </a:r>
            <a:r>
              <a:rPr lang="en-US" sz="5400" b="1" dirty="0">
                <a:solidFill>
                  <a:schemeClr val="bg1"/>
                </a:solidFill>
              </a:rPr>
              <a:t>the Gospel. </a:t>
            </a:r>
            <a:endParaRPr lang="en-US" sz="5400" b="1" dirty="0">
              <a:solidFill>
                <a:schemeClr val="bg1"/>
              </a:solidFill>
            </a:endParaRPr>
          </a:p>
        </p:txBody>
      </p:sp>
    </p:spTree>
    <p:extLst>
      <p:ext uri="{BB962C8B-B14F-4D97-AF65-F5344CB8AC3E}">
        <p14:creationId xmlns:p14="http://schemas.microsoft.com/office/powerpoint/2010/main" val="304838575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s://i.pinimg.com/736x/98/56/57/985657787721e6cd366e6116c5ab6b30--pure-joy-choose-jo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3744" y="601210"/>
            <a:ext cx="5592084" cy="559208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534886" y="5290457"/>
            <a:ext cx="2253343" cy="1273629"/>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176350631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worshiphousemedia.s3.amazonaws.com/images/main/s/mm/org/ser/Immanue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24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293007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s://suncrestcultivating.files.wordpress.com/2013/08/047-2-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0126"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01641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philipyancey.com/wp-content/uploads/2010/09/Whats-So-Amazing-About-Grace-lar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4" y="-2598"/>
            <a:ext cx="4763875" cy="686059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images-na.ssl-images-amazon.com/images/I/71EvvDkBc4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06470" y="1"/>
            <a:ext cx="4437529"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34326" y="6513311"/>
            <a:ext cx="704039" cy="400110"/>
          </a:xfrm>
          <a:prstGeom prst="rect">
            <a:avLst/>
          </a:prstGeom>
          <a:noFill/>
        </p:spPr>
        <p:txBody>
          <a:bodyPr wrap="none" lIns="91440" tIns="45720" rIns="91440" bIns="45720">
            <a:spAutoFit/>
          </a:bodyPr>
          <a:lstStyle/>
          <a:p>
            <a:pPr algn="ctr"/>
            <a:r>
              <a:rPr lang="en-US" sz="20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t>1997</a:t>
            </a:r>
          </a:p>
        </p:txBody>
      </p:sp>
      <p:sp>
        <p:nvSpPr>
          <p:cNvPr id="6" name="Rectangle 5"/>
          <p:cNvSpPr/>
          <p:nvPr/>
        </p:nvSpPr>
        <p:spPr>
          <a:xfrm>
            <a:off x="8439960" y="6457890"/>
            <a:ext cx="704040" cy="400110"/>
          </a:xfrm>
          <a:prstGeom prst="rect">
            <a:avLst/>
          </a:prstGeom>
          <a:noFill/>
        </p:spPr>
        <p:txBody>
          <a:bodyPr wrap="none" lIns="91440" tIns="45720" rIns="91440" bIns="45720">
            <a:spAutoFit/>
          </a:bodyPr>
          <a:lstStyle/>
          <a:p>
            <a:pPr algn="ctr"/>
            <a:r>
              <a:rPr lang="en-US" sz="20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t>2002</a:t>
            </a:r>
          </a:p>
        </p:txBody>
      </p:sp>
    </p:spTree>
    <p:extLst>
      <p:ext uri="{BB962C8B-B14F-4D97-AF65-F5344CB8AC3E}">
        <p14:creationId xmlns:p14="http://schemas.microsoft.com/office/powerpoint/2010/main" val="23184658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group of people sitting at a table&#10;&#10;Description generated with very high confidence">
            <a:extLst>
              <a:ext uri="{FF2B5EF4-FFF2-40B4-BE49-F238E27FC236}">
                <a16:creationId xmlns:a16="http://schemas.microsoft.com/office/drawing/2014/main" id="{83B0A950-66D7-418F-8072-FFC3367E063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1000" r="-1" b="-1"/>
          <a:stretch/>
        </p:blipFill>
        <p:spPr>
          <a:xfrm>
            <a:off x="20" y="10"/>
            <a:ext cx="9143980" cy="6857990"/>
          </a:xfrm>
          <a:prstGeom prst="rect">
            <a:avLst/>
          </a:prstGeom>
        </p:spPr>
      </p:pic>
      <p:pic>
        <p:nvPicPr>
          <p:cNvPr id="7" name="Picture 6">
            <a:extLst>
              <a:ext uri="{FF2B5EF4-FFF2-40B4-BE49-F238E27FC236}">
                <a16:creationId xmlns:a16="http://schemas.microsoft.com/office/drawing/2014/main" id="{F5FC4EB4-27AE-49DF-9D12-79CB719CC686}"/>
              </a:ext>
            </a:extLst>
          </p:cNvPr>
          <p:cNvPicPr>
            <a:picLocks noChangeAspect="1"/>
          </p:cNvPicPr>
          <p:nvPr/>
        </p:nvPicPr>
        <p:blipFill rotWithShape="1">
          <a:blip r:embed="rId3">
            <a:extLst>
              <a:ext uri="{28A0092B-C50C-407E-A947-70E740481C1C}">
                <a14:useLocalDpi xmlns:a14="http://schemas.microsoft.com/office/drawing/2010/main" val="0"/>
              </a:ext>
            </a:extLst>
          </a:blip>
          <a:srcRect r="2783" b="11368"/>
          <a:stretch/>
        </p:blipFill>
        <p:spPr>
          <a:xfrm>
            <a:off x="5571460" y="1353308"/>
            <a:ext cx="1165006" cy="1134636"/>
          </a:xfrm>
          <a:prstGeom prst="rect">
            <a:avLst/>
          </a:prstGeom>
        </p:spPr>
      </p:pic>
      <p:pic>
        <p:nvPicPr>
          <p:cNvPr id="11" name="Picture 10" descr="A close up of a logo&#10;&#10;Description generated with high confidence">
            <a:extLst>
              <a:ext uri="{FF2B5EF4-FFF2-40B4-BE49-F238E27FC236}">
                <a16:creationId xmlns:a16="http://schemas.microsoft.com/office/drawing/2014/main" id="{0C4E474A-184C-454F-9F7C-A4F01BAC1CC9}"/>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77900" y="395936"/>
            <a:ext cx="1352794" cy="1348300"/>
          </a:xfrm>
          <a:prstGeom prst="rect">
            <a:avLst/>
          </a:prstGeom>
        </p:spPr>
      </p:pic>
      <p:sp>
        <p:nvSpPr>
          <p:cNvPr id="12" name="Rectangle 11">
            <a:extLst>
              <a:ext uri="{FF2B5EF4-FFF2-40B4-BE49-F238E27FC236}">
                <a16:creationId xmlns:a16="http://schemas.microsoft.com/office/drawing/2014/main" id="{7B7AF205-0A9D-423F-85AE-DD65F40597AA}"/>
              </a:ext>
            </a:extLst>
          </p:cNvPr>
          <p:cNvSpPr/>
          <p:nvPr/>
        </p:nvSpPr>
        <p:spPr>
          <a:xfrm>
            <a:off x="727107" y="1872752"/>
            <a:ext cx="1853777" cy="1015663"/>
          </a:xfrm>
          <a:prstGeom prst="rect">
            <a:avLst/>
          </a:prstGeom>
          <a:noFill/>
        </p:spPr>
        <p:txBody>
          <a:bodyPr wrap="none" lIns="91440" tIns="45720" rIns="91440" bIns="45720">
            <a:spAutoFit/>
          </a:bodyPr>
          <a:lstStyle/>
          <a:p>
            <a:pPr algn="ctr">
              <a:lnSpc>
                <a:spcPct val="150000"/>
              </a:lnSpc>
            </a:pPr>
            <a:r>
              <a:rPr lang="en-US" sz="2000" b="0" cap="none" spc="0" dirty="0">
                <a:ln w="0"/>
                <a:solidFill>
                  <a:schemeClr val="tx1"/>
                </a:solidFill>
                <a:effectLst>
                  <a:outerShdw blurRad="38100" dist="19050" dir="2700000" algn="tl" rotWithShape="0">
                    <a:schemeClr val="dk1">
                      <a:alpha val="40000"/>
                    </a:schemeClr>
                  </a:outerShdw>
                </a:effectLst>
              </a:rPr>
              <a:t>INCARNATION</a:t>
            </a:r>
            <a:br>
              <a:rPr lang="en-US" sz="2000" b="0" cap="none" spc="0" dirty="0">
                <a:ln w="0"/>
                <a:solidFill>
                  <a:schemeClr val="tx1"/>
                </a:solidFill>
                <a:effectLst>
                  <a:outerShdw blurRad="38100" dist="19050" dir="2700000" algn="tl" rotWithShape="0">
                    <a:schemeClr val="dk1">
                      <a:alpha val="40000"/>
                    </a:schemeClr>
                  </a:outerShdw>
                </a:effectLst>
              </a:rPr>
            </a:br>
            <a:r>
              <a:rPr lang="en-US" sz="2000" b="0" cap="none" spc="0" dirty="0">
                <a:ln w="0"/>
                <a:solidFill>
                  <a:schemeClr val="tx1"/>
                </a:solidFill>
                <a:effectLst>
                  <a:outerShdw blurRad="38100" dist="19050" dir="2700000" algn="tl" rotWithShape="0">
                    <a:schemeClr val="dk1">
                      <a:alpha val="40000"/>
                    </a:schemeClr>
                  </a:outerShdw>
                </a:effectLst>
              </a:rPr>
              <a:t>RESURRECTION</a:t>
            </a:r>
          </a:p>
        </p:txBody>
      </p:sp>
    </p:spTree>
    <p:extLst>
      <p:ext uri="{BB962C8B-B14F-4D97-AF65-F5344CB8AC3E}">
        <p14:creationId xmlns:p14="http://schemas.microsoft.com/office/powerpoint/2010/main" val="27095499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group of people sitting at a table&#10;&#10;Description generated with very high confidence">
            <a:extLst>
              <a:ext uri="{FF2B5EF4-FFF2-40B4-BE49-F238E27FC236}">
                <a16:creationId xmlns:a16="http://schemas.microsoft.com/office/drawing/2014/main" id="{83B0A950-66D7-418F-8072-FFC3367E063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1000" r="-1" b="-1"/>
          <a:stretch/>
        </p:blipFill>
        <p:spPr>
          <a:xfrm>
            <a:off x="20" y="10"/>
            <a:ext cx="9143980" cy="6857990"/>
          </a:xfrm>
          <a:prstGeom prst="rect">
            <a:avLst/>
          </a:prstGeom>
        </p:spPr>
      </p:pic>
      <p:pic>
        <p:nvPicPr>
          <p:cNvPr id="7" name="Picture 6">
            <a:extLst>
              <a:ext uri="{FF2B5EF4-FFF2-40B4-BE49-F238E27FC236}">
                <a16:creationId xmlns:a16="http://schemas.microsoft.com/office/drawing/2014/main" id="{F5FC4EB4-27AE-49DF-9D12-79CB719CC686}"/>
              </a:ext>
            </a:extLst>
          </p:cNvPr>
          <p:cNvPicPr>
            <a:picLocks noChangeAspect="1"/>
          </p:cNvPicPr>
          <p:nvPr/>
        </p:nvPicPr>
        <p:blipFill rotWithShape="1">
          <a:blip r:embed="rId3">
            <a:extLst>
              <a:ext uri="{28A0092B-C50C-407E-A947-70E740481C1C}">
                <a14:useLocalDpi xmlns:a14="http://schemas.microsoft.com/office/drawing/2010/main" val="0"/>
              </a:ext>
            </a:extLst>
          </a:blip>
          <a:srcRect r="2783" b="11368"/>
          <a:stretch/>
        </p:blipFill>
        <p:spPr>
          <a:xfrm>
            <a:off x="5571460" y="1353308"/>
            <a:ext cx="1165006" cy="1134636"/>
          </a:xfrm>
          <a:prstGeom prst="rect">
            <a:avLst/>
          </a:prstGeom>
        </p:spPr>
      </p:pic>
      <p:pic>
        <p:nvPicPr>
          <p:cNvPr id="11" name="Picture 10" descr="A close up of a logo&#10;&#10;Description generated with high confidence">
            <a:extLst>
              <a:ext uri="{FF2B5EF4-FFF2-40B4-BE49-F238E27FC236}">
                <a16:creationId xmlns:a16="http://schemas.microsoft.com/office/drawing/2014/main" id="{0C4E474A-184C-454F-9F7C-A4F01BAC1CC9}"/>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77900" y="395936"/>
            <a:ext cx="1352794" cy="1348300"/>
          </a:xfrm>
          <a:prstGeom prst="rect">
            <a:avLst/>
          </a:prstGeom>
        </p:spPr>
      </p:pic>
      <p:sp>
        <p:nvSpPr>
          <p:cNvPr id="12" name="Rectangle 11">
            <a:extLst>
              <a:ext uri="{FF2B5EF4-FFF2-40B4-BE49-F238E27FC236}">
                <a16:creationId xmlns:a16="http://schemas.microsoft.com/office/drawing/2014/main" id="{7B7AF205-0A9D-423F-85AE-DD65F40597AA}"/>
              </a:ext>
            </a:extLst>
          </p:cNvPr>
          <p:cNvSpPr/>
          <p:nvPr/>
        </p:nvSpPr>
        <p:spPr>
          <a:xfrm>
            <a:off x="757468" y="1872752"/>
            <a:ext cx="1793055" cy="1477328"/>
          </a:xfrm>
          <a:prstGeom prst="rect">
            <a:avLst/>
          </a:prstGeom>
          <a:noFill/>
        </p:spPr>
        <p:txBody>
          <a:bodyPr wrap="none" lIns="91440" tIns="45720" rIns="91440" bIns="45720">
            <a:spAutoFit/>
          </a:bodyPr>
          <a:lstStyle/>
          <a:p>
            <a:pPr algn="ctr">
              <a:lnSpc>
                <a:spcPct val="150000"/>
              </a:lnSpc>
            </a:pPr>
            <a:r>
              <a:rPr lang="en-US" sz="2000" b="0" strike="sngStrike" cap="none" spc="0" dirty="0">
                <a:ln w="0"/>
                <a:solidFill>
                  <a:schemeClr val="tx1"/>
                </a:solidFill>
                <a:effectLst>
                  <a:outerShdw blurRad="38100" dist="19050" dir="2700000" algn="tl" rotWithShape="0">
                    <a:schemeClr val="dk1">
                      <a:alpha val="40000"/>
                    </a:schemeClr>
                  </a:outerShdw>
                </a:effectLst>
              </a:rPr>
              <a:t>INCARNATION</a:t>
            </a:r>
            <a:r>
              <a:rPr lang="en-US" sz="2000" b="0" cap="none" spc="0" dirty="0">
                <a:ln w="0"/>
                <a:solidFill>
                  <a:schemeClr val="tx1"/>
                </a:solidFill>
                <a:effectLst>
                  <a:outerShdw blurRad="38100" dist="19050" dir="2700000" algn="tl" rotWithShape="0">
                    <a:schemeClr val="dk1">
                      <a:alpha val="40000"/>
                    </a:schemeClr>
                  </a:outerShdw>
                </a:effectLst>
              </a:rPr>
              <a:t/>
            </a:r>
            <a:br>
              <a:rPr lang="en-US" sz="2000" b="0" cap="none" spc="0" dirty="0">
                <a:ln w="0"/>
                <a:solidFill>
                  <a:schemeClr val="tx1"/>
                </a:solidFill>
                <a:effectLst>
                  <a:outerShdw blurRad="38100" dist="19050" dir="2700000" algn="tl" rotWithShape="0">
                    <a:schemeClr val="dk1">
                      <a:alpha val="40000"/>
                    </a:schemeClr>
                  </a:outerShdw>
                </a:effectLst>
              </a:rPr>
            </a:br>
            <a:r>
              <a:rPr lang="en-US" sz="2000" b="0" strike="sngStrike" cap="none" spc="0" dirty="0" smtClean="0">
                <a:ln w="0"/>
                <a:solidFill>
                  <a:schemeClr val="tx1"/>
                </a:solidFill>
                <a:effectLst>
                  <a:outerShdw blurRad="38100" dist="19050" dir="2700000" algn="tl" rotWithShape="0">
                    <a:schemeClr val="dk1">
                      <a:alpha val="40000"/>
                    </a:schemeClr>
                  </a:outerShdw>
                </a:effectLst>
              </a:rPr>
              <a:t>RESURRECTION</a:t>
            </a:r>
          </a:p>
          <a:p>
            <a:pPr algn="ctr">
              <a:lnSpc>
                <a:spcPct val="150000"/>
              </a:lnSpc>
            </a:pPr>
            <a:r>
              <a:rPr lang="en-US" sz="2000" dirty="0" smtClean="0">
                <a:ln w="0"/>
                <a:effectLst>
                  <a:outerShdw blurRad="38100" dist="19050" dir="2700000" algn="tl" rotWithShape="0">
                    <a:schemeClr val="dk1">
                      <a:alpha val="40000"/>
                    </a:schemeClr>
                  </a:outerShdw>
                </a:effectLst>
              </a:rPr>
              <a:t>GRACE</a:t>
            </a:r>
            <a:endParaRPr lang="en-US" sz="200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6097817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3BB5D57-6178-4F62-B472-0312F6D95A85}"/>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5E51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icture containing person, indoor, man, holding&#10;&#10;Description generated with very high confidence">
            <a:extLst>
              <a:ext uri="{FF2B5EF4-FFF2-40B4-BE49-F238E27FC236}">
                <a16:creationId xmlns:a16="http://schemas.microsoft.com/office/drawing/2014/main" id="{37709502-A69B-40AA-B896-FDCDF7CAD346}"/>
              </a:ext>
            </a:extLst>
          </p:cNvPr>
          <p:cNvPicPr>
            <a:picLocks noChangeAspect="1"/>
          </p:cNvPicPr>
          <p:nvPr/>
        </p:nvPicPr>
        <p:blipFill rotWithShape="1">
          <a:blip r:embed="rId2">
            <a:extLst>
              <a:ext uri="{28A0092B-C50C-407E-A947-70E740481C1C}">
                <a14:useLocalDpi xmlns:a14="http://schemas.microsoft.com/office/drawing/2010/main" val="0"/>
              </a:ext>
            </a:extLst>
          </a:blip>
          <a:srcRect r="2003" b="-2"/>
          <a:stretch/>
        </p:blipFill>
        <p:spPr>
          <a:xfrm>
            <a:off x="482600" y="643467"/>
            <a:ext cx="8178799" cy="5571066"/>
          </a:xfrm>
          <a:prstGeom prst="rect">
            <a:avLst/>
          </a:prstGeom>
        </p:spPr>
      </p:pic>
      <p:sp>
        <p:nvSpPr>
          <p:cNvPr id="10" name="Rectangle 9">
            <a:extLst>
              <a:ext uri="{FF2B5EF4-FFF2-40B4-BE49-F238E27FC236}">
                <a16:creationId xmlns:a16="http://schemas.microsoft.com/office/drawing/2014/main" id="{4C61BD32-7542-4D52-BA5A-3ADE869BF8AC}"/>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0" y="6273652"/>
            <a:ext cx="9144000" cy="646331"/>
          </a:xfrm>
          <a:prstGeom prst="rect">
            <a:avLst/>
          </a:prstGeom>
          <a:noFill/>
        </p:spPr>
        <p:txBody>
          <a:bodyPr wrap="square" lIns="91440" tIns="45720" rIns="91440" bIns="45720">
            <a:spAutoFit/>
          </a:bodyPr>
          <a:lstStyle/>
          <a:p>
            <a:pPr algn="ctr"/>
            <a:r>
              <a:rPr lang="en-US" sz="3600" b="1" spc="50" dirty="0" smtClean="0">
                <a:ln w="0"/>
                <a:solidFill>
                  <a:schemeClr val="bg2"/>
                </a:solidFill>
                <a:effectLst>
                  <a:innerShdw blurRad="63500" dist="50800" dir="13500000">
                    <a:srgbClr val="000000">
                      <a:alpha val="50000"/>
                    </a:srgbClr>
                  </a:innerShdw>
                </a:effectLst>
              </a:rPr>
              <a:t>God’s arms are always extended.</a:t>
            </a:r>
            <a:endParaRPr lang="en-US" sz="5400" b="1" cap="none" spc="50" dirty="0">
              <a:ln w="0"/>
              <a:solidFill>
                <a:schemeClr val="bg2"/>
              </a:solidFill>
              <a:effectLst>
                <a:innerShdw blurRad="63500" dist="50800" dir="13500000">
                  <a:srgbClr val="000000">
                    <a:alpha val="50000"/>
                  </a:srgbClr>
                </a:innerShdw>
              </a:effectLst>
            </a:endParaRPr>
          </a:p>
        </p:txBody>
      </p:sp>
    </p:spTree>
    <p:extLst>
      <p:ext uri="{BB962C8B-B14F-4D97-AF65-F5344CB8AC3E}">
        <p14:creationId xmlns:p14="http://schemas.microsoft.com/office/powerpoint/2010/main" val="6097712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3000"/>
                <a:satMod val="150000"/>
                <a:shade val="98000"/>
                <a:lumMod val="102000"/>
              </a:schemeClr>
            </a:gs>
            <a:gs pos="50000">
              <a:schemeClr val="bg1">
                <a:tint val="98000"/>
                <a:satMod val="130000"/>
                <a:shade val="9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2509F26-B5DC-4BA7-B476-4CB044237A2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Impact" panose="020B0806030902050204"/>
              <a:ea typeface="+mn-ea"/>
              <a:cs typeface="+mn-cs"/>
            </a:endParaRPr>
          </a:p>
        </p:txBody>
      </p:sp>
      <p:sp>
        <p:nvSpPr>
          <p:cNvPr id="10" name="Rectangle 9">
            <a:extLst>
              <a:ext uri="{FF2B5EF4-FFF2-40B4-BE49-F238E27FC236}">
                <a16:creationId xmlns:a16="http://schemas.microsoft.com/office/drawing/2014/main" id="{DB103EB1-B135-4526-B883-33228FC27FF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80000">
            <a:off x="611505" y="683404"/>
            <a:ext cx="7920990" cy="5404104"/>
          </a:xfrm>
          <a:prstGeom prst="rect">
            <a:avLst/>
          </a:prstGeom>
          <a:solidFill>
            <a:srgbClr val="FFFFFF"/>
          </a:solidFill>
          <a:ln w="3175" cap="sq" cmpd="thinThick">
            <a:solidFill>
              <a:srgbClr val="DDDDDD"/>
            </a:solidFill>
            <a:miter lim="800000"/>
          </a:ln>
          <a:effectLst>
            <a:outerShdw blurRad="2667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Impact" panose="020B0806030902050204"/>
              <a:ea typeface="+mn-ea"/>
              <a:cs typeface="+mn-cs"/>
            </a:endParaRPr>
          </a:p>
        </p:txBody>
      </p:sp>
      <p:pic>
        <p:nvPicPr>
          <p:cNvPr id="3" name="Picture 2" descr="A picture containing cat, indoor&#10;&#10;Description generated with very high confidence">
            <a:extLst>
              <a:ext uri="{FF2B5EF4-FFF2-40B4-BE49-F238E27FC236}">
                <a16:creationId xmlns:a16="http://schemas.microsoft.com/office/drawing/2014/main" id="{C3542E0B-672E-4D60-98FE-F8DC03C10FC3}"/>
              </a:ext>
            </a:extLst>
          </p:cNvPr>
          <p:cNvPicPr>
            <a:picLocks noChangeAspect="1"/>
          </p:cNvPicPr>
          <p:nvPr/>
        </p:nvPicPr>
        <p:blipFill rotWithShape="1">
          <a:blip r:embed="rId2">
            <a:extLst>
              <a:ext uri="{28A0092B-C50C-407E-A947-70E740481C1C}">
                <a14:useLocalDpi xmlns:a14="http://schemas.microsoft.com/office/drawing/2010/main" val="0"/>
              </a:ext>
            </a:extLst>
          </a:blip>
          <a:srcRect t="1251" r="-1" b="13617"/>
          <a:stretch/>
        </p:blipFill>
        <p:spPr>
          <a:xfrm rot="21480000">
            <a:off x="853377" y="1003258"/>
            <a:ext cx="7437246" cy="4764396"/>
          </a:xfrm>
          <a:prstGeom prst="rect">
            <a:avLst/>
          </a:prstGeom>
        </p:spPr>
      </p:pic>
    </p:spTree>
    <p:extLst>
      <p:ext uri="{BB962C8B-B14F-4D97-AF65-F5344CB8AC3E}">
        <p14:creationId xmlns:p14="http://schemas.microsoft.com/office/powerpoint/2010/main" val="739411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philipyancey.com/wp-content/uploads/2016/09/PFI-Toront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 y="0"/>
            <a:ext cx="9143999" cy="1323439"/>
          </a:xfrm>
          <a:prstGeom prst="rect">
            <a:avLst/>
          </a:prstGeom>
          <a:noFill/>
        </p:spPr>
        <p:txBody>
          <a:bodyPr wrap="square" rtlCol="0">
            <a:spAutoFit/>
          </a:bodyPr>
          <a:lstStyle/>
          <a:p>
            <a:r>
              <a:rPr lang="en-US" sz="4000" dirty="0">
                <a:solidFill>
                  <a:schemeClr val="bg1"/>
                </a:solidFill>
              </a:rPr>
              <a:t>“Strangely, rediscovery may strike a deeper chord than discovery.” </a:t>
            </a:r>
            <a:endParaRPr lang="en-US" sz="4000" dirty="0">
              <a:solidFill>
                <a:schemeClr val="bg1"/>
              </a:solidFill>
            </a:endParaRPr>
          </a:p>
        </p:txBody>
      </p:sp>
      <p:sp>
        <p:nvSpPr>
          <p:cNvPr id="3" name="TextBox 2"/>
          <p:cNvSpPr txBox="1"/>
          <p:nvPr/>
        </p:nvSpPr>
        <p:spPr>
          <a:xfrm>
            <a:off x="6210300" y="1323439"/>
            <a:ext cx="2667000" cy="523220"/>
          </a:xfrm>
          <a:prstGeom prst="rect">
            <a:avLst/>
          </a:prstGeom>
          <a:noFill/>
        </p:spPr>
        <p:txBody>
          <a:bodyPr wrap="square" rtlCol="0">
            <a:spAutoFit/>
          </a:bodyPr>
          <a:lstStyle/>
          <a:p>
            <a:pPr algn="r"/>
            <a:r>
              <a:rPr lang="en-US" sz="2800" b="1" dirty="0" smtClean="0">
                <a:solidFill>
                  <a:schemeClr val="bg1"/>
                </a:solidFill>
                <a:latin typeface="Bradley Hand ITC" panose="03070402050302030203" pitchFamily="66" charset="0"/>
              </a:rPr>
              <a:t>Philip Yancey</a:t>
            </a:r>
            <a:endParaRPr lang="en-US" sz="2800" b="1" dirty="0">
              <a:solidFill>
                <a:schemeClr val="bg1"/>
              </a:solidFill>
              <a:latin typeface="Bradley Hand ITC" panose="03070402050302030203" pitchFamily="66" charset="0"/>
            </a:endParaRPr>
          </a:p>
        </p:txBody>
      </p:sp>
    </p:spTree>
    <p:extLst>
      <p:ext uri="{BB962C8B-B14F-4D97-AF65-F5344CB8AC3E}">
        <p14:creationId xmlns:p14="http://schemas.microsoft.com/office/powerpoint/2010/main" val="34057152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lumMod val="25000"/>
          </a:schemeClr>
        </a:solidFill>
        <a:effectLst/>
      </p:bgPr>
    </p:bg>
    <p:spTree>
      <p:nvGrpSpPr>
        <p:cNvPr id="1" name=""/>
        <p:cNvGrpSpPr/>
        <p:nvPr/>
      </p:nvGrpSpPr>
      <p:grpSpPr>
        <a:xfrm>
          <a:off x="0" y="0"/>
          <a:ext cx="0" cy="0"/>
          <a:chOff x="0" y="0"/>
          <a:chExt cx="0" cy="0"/>
        </a:xfrm>
      </p:grpSpPr>
      <p:pic>
        <p:nvPicPr>
          <p:cNvPr id="2052" name="Picture 4" descr="Caitlyn Frisina is sitting on her father's knee and has her arm around his neck in a warm embra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26662" y="3160569"/>
            <a:ext cx="3287757" cy="3697431"/>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Caitlyn's mom, Scarlet, broke into tears in a CBS interview as she said her daughter had been keeping a possible relationship with Rodriguez a secret from all - including her boyfriend"/>
          <p:cNvPicPr>
            <a:picLocks noChangeAspect="1" noChangeArrowheads="1"/>
          </p:cNvPicPr>
          <p:nvPr/>
        </p:nvPicPr>
        <p:blipFill rotWithShape="1">
          <a:blip r:embed="rId3">
            <a:extLst>
              <a:ext uri="{28A0092B-C50C-407E-A947-70E740481C1C}">
                <a14:useLocalDpi xmlns:a14="http://schemas.microsoft.com/office/drawing/2010/main" val="0"/>
              </a:ext>
            </a:extLst>
          </a:blip>
          <a:srcRect r="9695"/>
          <a:stretch/>
        </p:blipFill>
        <p:spPr bwMode="auto">
          <a:xfrm>
            <a:off x="0" y="0"/>
            <a:ext cx="5250873" cy="3255818"/>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The 17-year-old girl from Florida who went missing after fleeing with her 27-year-old high school soccer coach last week was reunited with her parents on Saturday. Caitlyn Frisina was photographed with her father, Ward Frisina (left), and her mother, Scarlet Frisina (right), in Salina, New York, a suburb of Syracuse "/>
          <p:cNvPicPr>
            <a:picLocks noChangeAspect="1" noChangeArrowheads="1"/>
          </p:cNvPicPr>
          <p:nvPr/>
        </p:nvPicPr>
        <p:blipFill rotWithShape="1">
          <a:blip r:embed="rId4">
            <a:extLst>
              <a:ext uri="{28A0092B-C50C-407E-A947-70E740481C1C}">
                <a14:useLocalDpi xmlns:a14="http://schemas.microsoft.com/office/drawing/2010/main" val="0"/>
              </a:ext>
            </a:extLst>
          </a:blip>
          <a:srcRect l="6376"/>
          <a:stretch/>
        </p:blipFill>
        <p:spPr bwMode="auto">
          <a:xfrm>
            <a:off x="5264727" y="0"/>
            <a:ext cx="3865417" cy="3160569"/>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The photo is a happy ending to what was a harrowing ordeal for the family of Caitlyn Frisina, the teen who disappeared from her home in Lake City, Florida , last weekend"/>
          <p:cNvPicPr>
            <a:picLocks noChangeAspect="1" noChangeArrowheads="1"/>
          </p:cNvPicPr>
          <p:nvPr/>
        </p:nvPicPr>
        <p:blipFill rotWithShape="1">
          <a:blip r:embed="rId5">
            <a:extLst>
              <a:ext uri="{28A0092B-C50C-407E-A947-70E740481C1C}">
                <a14:useLocalDpi xmlns:a14="http://schemas.microsoft.com/office/drawing/2010/main" val="0"/>
              </a:ext>
            </a:extLst>
          </a:blip>
          <a:srcRect l="9576"/>
          <a:stretch/>
        </p:blipFill>
        <p:spPr bwMode="auto">
          <a:xfrm>
            <a:off x="-14054" y="3255818"/>
            <a:ext cx="5866758" cy="36021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984346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1386</TotalTime>
  <Words>303</Words>
  <Application>Microsoft Office PowerPoint</Application>
  <PresentationFormat>On-screen Show (4:3)</PresentationFormat>
  <Paragraphs>41</Paragraphs>
  <Slides>28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Arial</vt:lpstr>
      <vt:lpstr>Bradley Hand ITC</vt:lpstr>
      <vt:lpstr>Calibri</vt:lpstr>
      <vt:lpstr>Calibri Light</vt:lpstr>
      <vt:lpstr>Impact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Walt Kellcy</dc:creator>
  <cp:lastModifiedBy>Walt Kellcy</cp:lastModifiedBy>
  <cp:revision>27</cp:revision>
  <cp:lastPrinted>2017-12-17T16:28:05Z</cp:lastPrinted>
  <dcterms:created xsi:type="dcterms:W3CDTF">2017-12-14T19:30:16Z</dcterms:created>
  <dcterms:modified xsi:type="dcterms:W3CDTF">2017-12-17T16:40:59Z</dcterms:modified>
</cp:coreProperties>
</file>