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42"/>
  </p:handoutMasterIdLst>
  <p:sldIdLst>
    <p:sldId id="263" r:id="rId2"/>
    <p:sldId id="261" r:id="rId3"/>
    <p:sldId id="278" r:id="rId4"/>
    <p:sldId id="256" r:id="rId5"/>
    <p:sldId id="258" r:id="rId6"/>
    <p:sldId id="266" r:id="rId7"/>
    <p:sldId id="267" r:id="rId8"/>
    <p:sldId id="268" r:id="rId9"/>
    <p:sldId id="269" r:id="rId10"/>
    <p:sldId id="270" r:id="rId11"/>
    <p:sldId id="257" r:id="rId12"/>
    <p:sldId id="271" r:id="rId13"/>
    <p:sldId id="279" r:id="rId14"/>
    <p:sldId id="272" r:id="rId15"/>
    <p:sldId id="273" r:id="rId16"/>
    <p:sldId id="274" r:id="rId17"/>
    <p:sldId id="275" r:id="rId18"/>
    <p:sldId id="276" r:id="rId19"/>
    <p:sldId id="264" r:id="rId20"/>
    <p:sldId id="277" r:id="rId21"/>
    <p:sldId id="265" r:id="rId22"/>
    <p:sldId id="260" r:id="rId23"/>
    <p:sldId id="280" r:id="rId24"/>
    <p:sldId id="281" r:id="rId25"/>
    <p:sldId id="282" r:id="rId26"/>
    <p:sldId id="283" r:id="rId27"/>
    <p:sldId id="284" r:id="rId28"/>
    <p:sldId id="285" r:id="rId29"/>
    <p:sldId id="286" r:id="rId30"/>
    <p:sldId id="287" r:id="rId31"/>
    <p:sldId id="288" r:id="rId32"/>
    <p:sldId id="259" r:id="rId33"/>
    <p:sldId id="289" r:id="rId34"/>
    <p:sldId id="290" r:id="rId35"/>
    <p:sldId id="291" r:id="rId36"/>
    <p:sldId id="294" r:id="rId37"/>
    <p:sldId id="293" r:id="rId38"/>
    <p:sldId id="292" r:id="rId39"/>
    <p:sldId id="295" r:id="rId40"/>
    <p:sldId id="296" r:id="rId41"/>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20000"/>
    <a:srgbClr val="6C0000"/>
    <a:srgbClr val="003300"/>
    <a:srgbClr val="180000"/>
    <a:srgbClr val="00001A"/>
    <a:srgbClr val="000000"/>
    <a:srgbClr val="0C0600"/>
    <a:srgbClr val="008000"/>
    <a:srgbClr val="FF6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318" autoAdjust="0"/>
    <p:restoredTop sz="94660"/>
  </p:normalViewPr>
  <p:slideViewPr>
    <p:cSldViewPr snapToGrid="0">
      <p:cViewPr>
        <p:scale>
          <a:sx n="40" d="100"/>
          <a:sy n="40" d="100"/>
        </p:scale>
        <p:origin x="804" y="10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47"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5BF066D2-38CB-4004-A06C-305D4B5517B7}" type="datetimeFigureOut">
              <a:rPr lang="en-US" smtClean="0"/>
              <a:t>5/14/2017</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4AA448F8-CBFE-4372-B5B6-A80A74349434}" type="slidenum">
              <a:rPr lang="en-US" smtClean="0"/>
              <a:t>‹#›</a:t>
            </a:fld>
            <a:endParaRPr lang="en-US"/>
          </a:p>
        </p:txBody>
      </p:sp>
    </p:spTree>
    <p:extLst>
      <p:ext uri="{BB962C8B-B14F-4D97-AF65-F5344CB8AC3E}">
        <p14:creationId xmlns:p14="http://schemas.microsoft.com/office/powerpoint/2010/main" val="104234980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C55CA70-CDD0-4671-B577-3759EBB34454}" type="datetimeFigureOut">
              <a:rPr lang="en-US" smtClean="0"/>
              <a:t>5/14/2017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D285F7-18B2-48EE-A081-046D528B8B4F}" type="slidenum">
              <a:rPr lang="en-US" smtClean="0"/>
              <a:t>‹#›</a:t>
            </a:fld>
            <a:endParaRPr lang="en-US"/>
          </a:p>
        </p:txBody>
      </p:sp>
    </p:spTree>
    <p:extLst>
      <p:ext uri="{BB962C8B-B14F-4D97-AF65-F5344CB8AC3E}">
        <p14:creationId xmlns:p14="http://schemas.microsoft.com/office/powerpoint/2010/main" val="2873431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C55CA70-CDD0-4671-B577-3759EBB34454}" type="datetimeFigureOut">
              <a:rPr lang="en-US" smtClean="0"/>
              <a:t>5/14/2017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D285F7-18B2-48EE-A081-046D528B8B4F}" type="slidenum">
              <a:rPr lang="en-US" smtClean="0"/>
              <a:t>‹#›</a:t>
            </a:fld>
            <a:endParaRPr lang="en-US"/>
          </a:p>
        </p:txBody>
      </p:sp>
    </p:spTree>
    <p:extLst>
      <p:ext uri="{BB962C8B-B14F-4D97-AF65-F5344CB8AC3E}">
        <p14:creationId xmlns:p14="http://schemas.microsoft.com/office/powerpoint/2010/main" val="41008700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C55CA70-CDD0-4671-B577-3759EBB34454}" type="datetimeFigureOut">
              <a:rPr lang="en-US" smtClean="0"/>
              <a:t>5/14/2017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D285F7-18B2-48EE-A081-046D528B8B4F}" type="slidenum">
              <a:rPr lang="en-US" smtClean="0"/>
              <a:t>‹#›</a:t>
            </a:fld>
            <a:endParaRPr lang="en-US"/>
          </a:p>
        </p:txBody>
      </p:sp>
    </p:spTree>
    <p:extLst>
      <p:ext uri="{BB962C8B-B14F-4D97-AF65-F5344CB8AC3E}">
        <p14:creationId xmlns:p14="http://schemas.microsoft.com/office/powerpoint/2010/main" val="42540879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C55CA70-CDD0-4671-B577-3759EBB34454}" type="datetimeFigureOut">
              <a:rPr lang="en-US" smtClean="0"/>
              <a:t>5/14/2017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D285F7-18B2-48EE-A081-046D528B8B4F}" type="slidenum">
              <a:rPr lang="en-US" smtClean="0"/>
              <a:t>‹#›</a:t>
            </a:fld>
            <a:endParaRPr lang="en-US"/>
          </a:p>
        </p:txBody>
      </p:sp>
    </p:spTree>
    <p:extLst>
      <p:ext uri="{BB962C8B-B14F-4D97-AF65-F5344CB8AC3E}">
        <p14:creationId xmlns:p14="http://schemas.microsoft.com/office/powerpoint/2010/main" val="20342795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C55CA70-CDD0-4671-B577-3759EBB34454}" type="datetimeFigureOut">
              <a:rPr lang="en-US" smtClean="0"/>
              <a:t>5/14/2017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D285F7-18B2-48EE-A081-046D528B8B4F}" type="slidenum">
              <a:rPr lang="en-US" smtClean="0"/>
              <a:t>‹#›</a:t>
            </a:fld>
            <a:endParaRPr lang="en-US"/>
          </a:p>
        </p:txBody>
      </p:sp>
    </p:spTree>
    <p:extLst>
      <p:ext uri="{BB962C8B-B14F-4D97-AF65-F5344CB8AC3E}">
        <p14:creationId xmlns:p14="http://schemas.microsoft.com/office/powerpoint/2010/main" val="18246462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C55CA70-CDD0-4671-B577-3759EBB34454}" type="datetimeFigureOut">
              <a:rPr lang="en-US" smtClean="0"/>
              <a:t>5/14/2017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D285F7-18B2-48EE-A081-046D528B8B4F}" type="slidenum">
              <a:rPr lang="en-US" smtClean="0"/>
              <a:t>‹#›</a:t>
            </a:fld>
            <a:endParaRPr lang="en-US"/>
          </a:p>
        </p:txBody>
      </p:sp>
    </p:spTree>
    <p:extLst>
      <p:ext uri="{BB962C8B-B14F-4D97-AF65-F5344CB8AC3E}">
        <p14:creationId xmlns:p14="http://schemas.microsoft.com/office/powerpoint/2010/main" val="37864454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C55CA70-CDD0-4671-B577-3759EBB34454}" type="datetimeFigureOut">
              <a:rPr lang="en-US" smtClean="0"/>
              <a:t>5/14/2017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ED285F7-18B2-48EE-A081-046D528B8B4F}" type="slidenum">
              <a:rPr lang="en-US" smtClean="0"/>
              <a:t>‹#›</a:t>
            </a:fld>
            <a:endParaRPr lang="en-US"/>
          </a:p>
        </p:txBody>
      </p:sp>
    </p:spTree>
    <p:extLst>
      <p:ext uri="{BB962C8B-B14F-4D97-AF65-F5344CB8AC3E}">
        <p14:creationId xmlns:p14="http://schemas.microsoft.com/office/powerpoint/2010/main" val="12570039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C55CA70-CDD0-4671-B577-3759EBB34454}" type="datetimeFigureOut">
              <a:rPr lang="en-US" smtClean="0"/>
              <a:t>5/14/2017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ED285F7-18B2-48EE-A081-046D528B8B4F}" type="slidenum">
              <a:rPr lang="en-US" smtClean="0"/>
              <a:t>‹#›</a:t>
            </a:fld>
            <a:endParaRPr lang="en-US"/>
          </a:p>
        </p:txBody>
      </p:sp>
    </p:spTree>
    <p:extLst>
      <p:ext uri="{BB962C8B-B14F-4D97-AF65-F5344CB8AC3E}">
        <p14:creationId xmlns:p14="http://schemas.microsoft.com/office/powerpoint/2010/main" val="28414093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55CA70-CDD0-4671-B577-3759EBB34454}" type="datetimeFigureOut">
              <a:rPr lang="en-US" smtClean="0"/>
              <a:t>5/14/2017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ED285F7-18B2-48EE-A081-046D528B8B4F}" type="slidenum">
              <a:rPr lang="en-US" smtClean="0"/>
              <a:t>‹#›</a:t>
            </a:fld>
            <a:endParaRPr lang="en-US"/>
          </a:p>
        </p:txBody>
      </p:sp>
    </p:spTree>
    <p:extLst>
      <p:ext uri="{BB962C8B-B14F-4D97-AF65-F5344CB8AC3E}">
        <p14:creationId xmlns:p14="http://schemas.microsoft.com/office/powerpoint/2010/main" val="39234256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C55CA70-CDD0-4671-B577-3759EBB34454}" type="datetimeFigureOut">
              <a:rPr lang="en-US" smtClean="0"/>
              <a:t>5/14/2017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D285F7-18B2-48EE-A081-046D528B8B4F}" type="slidenum">
              <a:rPr lang="en-US" smtClean="0"/>
              <a:t>‹#›</a:t>
            </a:fld>
            <a:endParaRPr lang="en-US"/>
          </a:p>
        </p:txBody>
      </p:sp>
    </p:spTree>
    <p:extLst>
      <p:ext uri="{BB962C8B-B14F-4D97-AF65-F5344CB8AC3E}">
        <p14:creationId xmlns:p14="http://schemas.microsoft.com/office/powerpoint/2010/main" val="13884657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C55CA70-CDD0-4671-B577-3759EBB34454}" type="datetimeFigureOut">
              <a:rPr lang="en-US" smtClean="0"/>
              <a:t>5/14/2017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D285F7-18B2-48EE-A081-046D528B8B4F}" type="slidenum">
              <a:rPr lang="en-US" smtClean="0"/>
              <a:t>‹#›</a:t>
            </a:fld>
            <a:endParaRPr lang="en-US"/>
          </a:p>
        </p:txBody>
      </p:sp>
    </p:spTree>
    <p:extLst>
      <p:ext uri="{BB962C8B-B14F-4D97-AF65-F5344CB8AC3E}">
        <p14:creationId xmlns:p14="http://schemas.microsoft.com/office/powerpoint/2010/main" val="27802526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55CA70-CDD0-4671-B577-3759EBB34454}" type="datetimeFigureOut">
              <a:rPr lang="en-US" smtClean="0"/>
              <a:t>5/14/2017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D285F7-18B2-48EE-A081-046D528B8B4F}" type="slidenum">
              <a:rPr lang="en-US" smtClean="0"/>
              <a:t>‹#›</a:t>
            </a:fld>
            <a:endParaRPr lang="en-US"/>
          </a:p>
        </p:txBody>
      </p:sp>
    </p:spTree>
    <p:extLst>
      <p:ext uri="{BB962C8B-B14F-4D97-AF65-F5344CB8AC3E}">
        <p14:creationId xmlns:p14="http://schemas.microsoft.com/office/powerpoint/2010/main" val="4052432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10;&#10;Description generated with very high confidence"/>
          <p:cNvPicPr>
            <a:picLocks noChangeAspect="1"/>
          </p:cNvPicPr>
          <p:nvPr/>
        </p:nvPicPr>
        <p:blipFill rotWithShape="1">
          <a:blip r:embed="rId2">
            <a:extLst>
              <a:ext uri="{28A0092B-C50C-407E-A947-70E740481C1C}">
                <a14:useLocalDpi xmlns:a14="http://schemas.microsoft.com/office/drawing/2010/main" val="0"/>
              </a:ext>
            </a:extLst>
          </a:blip>
          <a:srcRect t="13881" b="11119"/>
          <a:stretch/>
        </p:blipFill>
        <p:spPr>
          <a:xfrm>
            <a:off x="20" y="10"/>
            <a:ext cx="9143980" cy="6857990"/>
          </a:xfrm>
          <a:prstGeom prst="rect">
            <a:avLst/>
          </a:prstGeom>
        </p:spPr>
      </p:pic>
    </p:spTree>
    <p:extLst>
      <p:ext uri="{BB962C8B-B14F-4D97-AF65-F5344CB8AC3E}">
        <p14:creationId xmlns:p14="http://schemas.microsoft.com/office/powerpoint/2010/main" val="21665993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flower&#10;&#10;Description generated with high confidence"/>
          <p:cNvPicPr>
            <a:picLocks noChangeAspect="1"/>
          </p:cNvPicPr>
          <p:nvPr/>
        </p:nvPicPr>
        <p:blipFill rotWithShape="1">
          <a:blip r:embed="rId2">
            <a:extLst>
              <a:ext uri="{28A0092B-C50C-407E-A947-70E740481C1C}">
                <a14:useLocalDpi xmlns:a14="http://schemas.microsoft.com/office/drawing/2010/main" val="0"/>
              </a:ext>
            </a:extLst>
          </a:blip>
          <a:srcRect t="15656"/>
          <a:stretch/>
        </p:blipFill>
        <p:spPr>
          <a:xfrm>
            <a:off x="20" y="1073726"/>
            <a:ext cx="9143980" cy="5784273"/>
          </a:xfrm>
          <a:prstGeom prst="rect">
            <a:avLst/>
          </a:prstGeom>
        </p:spPr>
      </p:pic>
      <p:pic>
        <p:nvPicPr>
          <p:cNvPr id="4" name="Picture 3" descr="A close up of a flower&#10;&#10;Description generated with high confidence"/>
          <p:cNvPicPr>
            <a:picLocks noChangeAspect="1"/>
          </p:cNvPicPr>
          <p:nvPr/>
        </p:nvPicPr>
        <p:blipFill rotWithShape="1">
          <a:blip r:embed="rId2">
            <a:extLst>
              <a:ext uri="{28A0092B-C50C-407E-A947-70E740481C1C}">
                <a14:useLocalDpi xmlns:a14="http://schemas.microsoft.com/office/drawing/2010/main" val="0"/>
              </a:ext>
            </a:extLst>
          </a:blip>
          <a:srcRect t="15656" b="51819"/>
          <a:stretch/>
        </p:blipFill>
        <p:spPr>
          <a:xfrm>
            <a:off x="20" y="0"/>
            <a:ext cx="9143980" cy="2230582"/>
          </a:xfrm>
          <a:prstGeom prst="rect">
            <a:avLst/>
          </a:prstGeom>
        </p:spPr>
      </p:pic>
      <p:sp>
        <p:nvSpPr>
          <p:cNvPr id="2" name="TextBox 1"/>
          <p:cNvSpPr txBox="1"/>
          <p:nvPr/>
        </p:nvSpPr>
        <p:spPr>
          <a:xfrm>
            <a:off x="20" y="0"/>
            <a:ext cx="9143980" cy="4154984"/>
          </a:xfrm>
          <a:prstGeom prst="rect">
            <a:avLst/>
          </a:prstGeom>
          <a:noFill/>
        </p:spPr>
        <p:txBody>
          <a:bodyPr wrap="square" rtlCol="0">
            <a:spAutoFit/>
          </a:bodyPr>
          <a:lstStyle/>
          <a:p>
            <a:pPr algn="ctr"/>
            <a:r>
              <a:rPr lang="en-US" sz="4400" b="1" dirty="0" smtClean="0"/>
              <a:t>But </a:t>
            </a:r>
            <a:r>
              <a:rPr lang="en-US" sz="4400" b="1" dirty="0"/>
              <a:t>the other said, “He shall be neither mine nor yours; divide him.” </a:t>
            </a:r>
            <a:r>
              <a:rPr lang="en-US" sz="4400" b="1" baseline="30000" dirty="0"/>
              <a:t>27 </a:t>
            </a:r>
            <a:r>
              <a:rPr lang="en-US" sz="4400" b="1" dirty="0"/>
              <a:t>Then the king answered and said, “Give the living child to the first woman, and by no means put him to death; she is his mother</a:t>
            </a:r>
            <a:r>
              <a:rPr lang="en-US" sz="4400" b="1" dirty="0" smtClean="0"/>
              <a:t>.”</a:t>
            </a:r>
            <a:endParaRPr lang="en-US" sz="4400" dirty="0"/>
          </a:p>
        </p:txBody>
      </p:sp>
    </p:spTree>
    <p:extLst>
      <p:ext uri="{BB962C8B-B14F-4D97-AF65-F5344CB8AC3E}">
        <p14:creationId xmlns:p14="http://schemas.microsoft.com/office/powerpoint/2010/main" val="27752263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11939" t="12337" b="15704"/>
          <a:stretch/>
        </p:blipFill>
        <p:spPr>
          <a:xfrm>
            <a:off x="6930" y="3969328"/>
            <a:ext cx="5032663" cy="2888672"/>
          </a:xfrm>
          <a:prstGeom prst="rect">
            <a:avLst/>
          </a:prstGeom>
        </p:spPr>
      </p:pic>
      <p:sp>
        <p:nvSpPr>
          <p:cNvPr id="2" name="TextBox 1"/>
          <p:cNvSpPr txBox="1"/>
          <p:nvPr/>
        </p:nvSpPr>
        <p:spPr>
          <a:xfrm>
            <a:off x="6930" y="434340"/>
            <a:ext cx="9137070" cy="2585323"/>
          </a:xfrm>
          <a:prstGeom prst="rect">
            <a:avLst/>
          </a:prstGeom>
          <a:noFill/>
        </p:spPr>
        <p:txBody>
          <a:bodyPr wrap="square" rtlCol="0">
            <a:spAutoFit/>
          </a:bodyPr>
          <a:lstStyle/>
          <a:p>
            <a:pPr algn="ctr"/>
            <a:r>
              <a:rPr lang="en-US" sz="5400" b="1" dirty="0"/>
              <a:t>1. Real mothers have a self-sacrificing love for their children. </a:t>
            </a:r>
            <a:endParaRPr lang="en-US" sz="5400" dirty="0"/>
          </a:p>
        </p:txBody>
      </p:sp>
    </p:spTree>
    <p:extLst>
      <p:ext uri="{BB962C8B-B14F-4D97-AF65-F5344CB8AC3E}">
        <p14:creationId xmlns:p14="http://schemas.microsoft.com/office/powerpoint/2010/main" val="20940302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11939" t="12337" b="15704"/>
          <a:stretch/>
        </p:blipFill>
        <p:spPr>
          <a:xfrm>
            <a:off x="6930" y="3969328"/>
            <a:ext cx="5032663" cy="2888672"/>
          </a:xfrm>
          <a:prstGeom prst="rect">
            <a:avLst/>
          </a:prstGeom>
        </p:spPr>
      </p:pic>
      <p:sp>
        <p:nvSpPr>
          <p:cNvPr id="2" name="TextBox 1"/>
          <p:cNvSpPr txBox="1"/>
          <p:nvPr/>
        </p:nvSpPr>
        <p:spPr>
          <a:xfrm>
            <a:off x="6930" y="434340"/>
            <a:ext cx="9137070" cy="1754326"/>
          </a:xfrm>
          <a:prstGeom prst="rect">
            <a:avLst/>
          </a:prstGeom>
          <a:noFill/>
        </p:spPr>
        <p:txBody>
          <a:bodyPr wrap="square" rtlCol="0">
            <a:spAutoFit/>
          </a:bodyPr>
          <a:lstStyle/>
          <a:p>
            <a:pPr algn="ctr"/>
            <a:r>
              <a:rPr lang="en-US" sz="5400" b="1" dirty="0"/>
              <a:t>2. Real mothers do not have </a:t>
            </a:r>
            <a:endParaRPr lang="en-US" sz="5400" b="1" dirty="0" smtClean="0"/>
          </a:p>
          <a:p>
            <a:pPr algn="ctr"/>
            <a:r>
              <a:rPr lang="en-US" sz="5400" b="1" dirty="0" smtClean="0"/>
              <a:t>to </a:t>
            </a:r>
            <a:r>
              <a:rPr lang="en-US" sz="5400" b="1" dirty="0"/>
              <a:t>be perfect.</a:t>
            </a:r>
            <a:r>
              <a:rPr lang="en-US" sz="5400" dirty="0"/>
              <a:t> </a:t>
            </a:r>
          </a:p>
        </p:txBody>
      </p:sp>
    </p:spTree>
    <p:extLst>
      <p:ext uri="{BB962C8B-B14F-4D97-AF65-F5344CB8AC3E}">
        <p14:creationId xmlns:p14="http://schemas.microsoft.com/office/powerpoint/2010/main" val="13407436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11939" t="12337" b="15704"/>
          <a:stretch/>
        </p:blipFill>
        <p:spPr>
          <a:xfrm>
            <a:off x="6930" y="3969328"/>
            <a:ext cx="5032663" cy="2888672"/>
          </a:xfrm>
          <a:prstGeom prst="rect">
            <a:avLst/>
          </a:prstGeom>
        </p:spPr>
      </p:pic>
      <p:sp>
        <p:nvSpPr>
          <p:cNvPr id="2" name="TextBox 1"/>
          <p:cNvSpPr txBox="1"/>
          <p:nvPr/>
        </p:nvSpPr>
        <p:spPr>
          <a:xfrm>
            <a:off x="6930" y="434340"/>
            <a:ext cx="9137070" cy="1754326"/>
          </a:xfrm>
          <a:prstGeom prst="rect">
            <a:avLst/>
          </a:prstGeom>
          <a:noFill/>
        </p:spPr>
        <p:txBody>
          <a:bodyPr wrap="square" rtlCol="0">
            <a:spAutoFit/>
          </a:bodyPr>
          <a:lstStyle/>
          <a:p>
            <a:pPr algn="ctr"/>
            <a:r>
              <a:rPr lang="en-US" sz="5400" b="1" dirty="0"/>
              <a:t>2. Real mothers do not have </a:t>
            </a:r>
            <a:endParaRPr lang="en-US" sz="5400" b="1" dirty="0" smtClean="0"/>
          </a:p>
          <a:p>
            <a:pPr algn="ctr"/>
            <a:r>
              <a:rPr lang="en-US" sz="5400" b="1" dirty="0" smtClean="0"/>
              <a:t>to </a:t>
            </a:r>
            <a:r>
              <a:rPr lang="en-US" sz="5400" b="1" dirty="0"/>
              <a:t>be perfect.</a:t>
            </a:r>
            <a:r>
              <a:rPr lang="en-US" sz="5400" dirty="0"/>
              <a:t> </a:t>
            </a:r>
          </a:p>
        </p:txBody>
      </p:sp>
      <p:pic>
        <p:nvPicPr>
          <p:cNvPr id="2050" name="Picture 2" descr="https://s-media-cache-ak0.pinimg.com/originals/d9/f7/33/d9f733ec6dff88d6b8faf2cb71a6467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27226" y="4000500"/>
            <a:ext cx="28575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11413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images.sharefaith.com/images/3/1246038592625_295/img_mouseover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8"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17549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after.church/wp-content/uploads/2016/01/solomon-baby-952x62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8854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11939" t="12337" b="15704"/>
          <a:stretch/>
        </p:blipFill>
        <p:spPr>
          <a:xfrm>
            <a:off x="6930" y="3969328"/>
            <a:ext cx="5032663" cy="2888672"/>
          </a:xfrm>
          <a:prstGeom prst="rect">
            <a:avLst/>
          </a:prstGeom>
        </p:spPr>
      </p:pic>
      <p:sp>
        <p:nvSpPr>
          <p:cNvPr id="2" name="TextBox 1"/>
          <p:cNvSpPr txBox="1"/>
          <p:nvPr/>
        </p:nvSpPr>
        <p:spPr>
          <a:xfrm>
            <a:off x="6930" y="434340"/>
            <a:ext cx="9137070" cy="1754326"/>
          </a:xfrm>
          <a:prstGeom prst="rect">
            <a:avLst/>
          </a:prstGeom>
          <a:noFill/>
        </p:spPr>
        <p:txBody>
          <a:bodyPr wrap="square" rtlCol="0">
            <a:spAutoFit/>
          </a:bodyPr>
          <a:lstStyle/>
          <a:p>
            <a:pPr algn="ctr"/>
            <a:r>
              <a:rPr lang="en-US" sz="5400" b="1" dirty="0" smtClean="0"/>
              <a:t>3. Real Mothers just keep </a:t>
            </a:r>
          </a:p>
          <a:p>
            <a:pPr algn="ctr"/>
            <a:r>
              <a:rPr lang="en-US" sz="5400" b="1" dirty="0" smtClean="0"/>
              <a:t>on giving.</a:t>
            </a:r>
            <a:r>
              <a:rPr lang="en-US" sz="5400" dirty="0" smtClean="0"/>
              <a:t> </a:t>
            </a:r>
            <a:endParaRPr lang="en-US" sz="5400" dirty="0"/>
          </a:p>
        </p:txBody>
      </p:sp>
    </p:spTree>
    <p:extLst>
      <p:ext uri="{BB962C8B-B14F-4D97-AF65-F5344CB8AC3E}">
        <p14:creationId xmlns:p14="http://schemas.microsoft.com/office/powerpoint/2010/main" val="19877043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11939" t="12337" b="15704"/>
          <a:stretch/>
        </p:blipFill>
        <p:spPr>
          <a:xfrm>
            <a:off x="6930" y="3969328"/>
            <a:ext cx="5032663" cy="2888672"/>
          </a:xfrm>
          <a:prstGeom prst="rect">
            <a:avLst/>
          </a:prstGeom>
        </p:spPr>
      </p:pic>
      <p:sp>
        <p:nvSpPr>
          <p:cNvPr id="2" name="TextBox 1"/>
          <p:cNvSpPr txBox="1"/>
          <p:nvPr/>
        </p:nvSpPr>
        <p:spPr>
          <a:xfrm>
            <a:off x="6930" y="434340"/>
            <a:ext cx="9137070" cy="1754326"/>
          </a:xfrm>
          <a:prstGeom prst="rect">
            <a:avLst/>
          </a:prstGeom>
          <a:noFill/>
        </p:spPr>
        <p:txBody>
          <a:bodyPr wrap="square" rtlCol="0">
            <a:spAutoFit/>
          </a:bodyPr>
          <a:lstStyle/>
          <a:p>
            <a:pPr algn="ctr"/>
            <a:r>
              <a:rPr lang="en-US" sz="5400" b="1" dirty="0"/>
              <a:t>4. Real mothers acknowledge they need God’s </a:t>
            </a:r>
            <a:r>
              <a:rPr lang="en-US" sz="5400" b="1" dirty="0" smtClean="0"/>
              <a:t>help</a:t>
            </a:r>
            <a:r>
              <a:rPr lang="en-US" sz="5400" dirty="0"/>
              <a:t>.</a:t>
            </a:r>
            <a:r>
              <a:rPr lang="en-US" sz="5400" dirty="0" smtClean="0"/>
              <a:t> </a:t>
            </a:r>
            <a:endParaRPr lang="en-US" sz="5400" dirty="0"/>
          </a:p>
        </p:txBody>
      </p:sp>
      <p:pic>
        <p:nvPicPr>
          <p:cNvPr id="4098" name="Picture 2" descr="https://s-media-cache-ak0.pinimg.com/originals/b3/f7/f7/b3f7f7fafad09b51d5d8865f135a5adb.jpg"/>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6729657" y="2646936"/>
            <a:ext cx="2414343" cy="42110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43939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11939" t="12337" b="15704"/>
          <a:stretch/>
        </p:blipFill>
        <p:spPr>
          <a:xfrm>
            <a:off x="6930" y="3969328"/>
            <a:ext cx="5032663" cy="2888672"/>
          </a:xfrm>
          <a:prstGeom prst="rect">
            <a:avLst/>
          </a:prstGeom>
        </p:spPr>
      </p:pic>
      <p:sp>
        <p:nvSpPr>
          <p:cNvPr id="2" name="TextBox 1"/>
          <p:cNvSpPr txBox="1"/>
          <p:nvPr/>
        </p:nvSpPr>
        <p:spPr>
          <a:xfrm>
            <a:off x="0" y="0"/>
            <a:ext cx="9137070" cy="4247317"/>
          </a:xfrm>
          <a:prstGeom prst="rect">
            <a:avLst/>
          </a:prstGeom>
          <a:noFill/>
        </p:spPr>
        <p:txBody>
          <a:bodyPr wrap="square" rtlCol="0">
            <a:spAutoFit/>
          </a:bodyPr>
          <a:lstStyle/>
          <a:p>
            <a:pPr algn="ctr"/>
            <a:r>
              <a:rPr lang="en-US" sz="5400" b="1" dirty="0"/>
              <a:t>James 1:5 (NKJV) </a:t>
            </a:r>
            <a:r>
              <a:rPr lang="en-US" sz="5400" dirty="0"/>
              <a:t/>
            </a:r>
            <a:br>
              <a:rPr lang="en-US" sz="5400" dirty="0"/>
            </a:br>
            <a:r>
              <a:rPr lang="en-US" sz="5400" baseline="30000" dirty="0"/>
              <a:t>5 </a:t>
            </a:r>
            <a:r>
              <a:rPr lang="en-US" sz="5400" dirty="0"/>
              <a:t> If any of you lacks wisdom, let him ask of God, who gives to all liberally and without reproach, and it will be given to him. </a:t>
            </a:r>
          </a:p>
        </p:txBody>
      </p:sp>
    </p:spTree>
    <p:extLst>
      <p:ext uri="{BB962C8B-B14F-4D97-AF65-F5344CB8AC3E}">
        <p14:creationId xmlns:p14="http://schemas.microsoft.com/office/powerpoint/2010/main" val="27978141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s://thumbs.dreamstime.com/z/variegated-carnations-frame-14388112.jpg"/>
          <p:cNvPicPr>
            <a:picLocks noChangeAspect="1" noChangeArrowheads="1"/>
          </p:cNvPicPr>
          <p:nvPr/>
        </p:nvPicPr>
        <p:blipFill rotWithShape="1">
          <a:blip r:embed="rId2">
            <a:extLst>
              <a:ext uri="{28A0092B-C50C-407E-A947-70E740481C1C}">
                <a14:useLocalDpi xmlns:a14="http://schemas.microsoft.com/office/drawing/2010/main" val="0"/>
              </a:ext>
            </a:extLst>
          </a:blip>
          <a:srcRect b="9305"/>
          <a:stretch/>
        </p:blipFill>
        <p:spPr bwMode="auto">
          <a:xfrm>
            <a:off x="0" y="1"/>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914400" y="434340"/>
            <a:ext cx="8229600" cy="2585323"/>
          </a:xfrm>
          <a:prstGeom prst="rect">
            <a:avLst/>
          </a:prstGeom>
          <a:noFill/>
        </p:spPr>
        <p:txBody>
          <a:bodyPr wrap="square" rtlCol="0">
            <a:spAutoFit/>
          </a:bodyPr>
          <a:lstStyle/>
          <a:p>
            <a:pPr algn="ctr"/>
            <a:r>
              <a:rPr lang="en-US" sz="5400" dirty="0" smtClean="0"/>
              <a:t>Real Mothers </a:t>
            </a:r>
            <a:r>
              <a:rPr lang="en-US" sz="5400" b="1" dirty="0" smtClean="0"/>
              <a:t>stand up </a:t>
            </a:r>
            <a:r>
              <a:rPr lang="en-US" sz="5400" dirty="0" smtClean="0"/>
              <a:t>for their children even in the face of evil opposition. </a:t>
            </a:r>
            <a:endParaRPr lang="en-US" sz="5400" dirty="0"/>
          </a:p>
        </p:txBody>
      </p:sp>
    </p:spTree>
    <p:extLst>
      <p:ext uri="{BB962C8B-B14F-4D97-AF65-F5344CB8AC3E}">
        <p14:creationId xmlns:p14="http://schemas.microsoft.com/office/powerpoint/2010/main" val="30553795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hing&#10;&#10;Description generated with high confidence"/>
          <p:cNvPicPr>
            <a:picLocks noChangeAspect="1"/>
          </p:cNvPicPr>
          <p:nvPr/>
        </p:nvPicPr>
        <p:blipFill rotWithShape="1">
          <a:blip r:embed="rId2">
            <a:extLst>
              <a:ext uri="{28A0092B-C50C-407E-A947-70E740481C1C}">
                <a14:useLocalDpi xmlns:a14="http://schemas.microsoft.com/office/drawing/2010/main" val="0"/>
              </a:ext>
            </a:extLst>
          </a:blip>
          <a:srcRect b="2598"/>
          <a:stretch/>
        </p:blipFill>
        <p:spPr>
          <a:xfrm>
            <a:off x="20" y="10"/>
            <a:ext cx="9143980" cy="6857990"/>
          </a:xfrm>
          <a:prstGeom prst="rect">
            <a:avLst/>
          </a:prstGeom>
        </p:spPr>
      </p:pic>
    </p:spTree>
    <p:extLst>
      <p:ext uri="{BB962C8B-B14F-4D97-AF65-F5344CB8AC3E}">
        <p14:creationId xmlns:p14="http://schemas.microsoft.com/office/powerpoint/2010/main" val="251905359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11939" t="12337" b="15704"/>
          <a:stretch/>
        </p:blipFill>
        <p:spPr>
          <a:xfrm>
            <a:off x="6930" y="3969328"/>
            <a:ext cx="5032663" cy="2888672"/>
          </a:xfrm>
          <a:prstGeom prst="rect">
            <a:avLst/>
          </a:prstGeom>
        </p:spPr>
      </p:pic>
      <p:sp>
        <p:nvSpPr>
          <p:cNvPr id="4" name="TextBox 3"/>
          <p:cNvSpPr txBox="1"/>
          <p:nvPr/>
        </p:nvSpPr>
        <p:spPr>
          <a:xfrm>
            <a:off x="6930" y="594360"/>
            <a:ext cx="9137070" cy="1754326"/>
          </a:xfrm>
          <a:prstGeom prst="rect">
            <a:avLst/>
          </a:prstGeom>
          <a:noFill/>
        </p:spPr>
        <p:txBody>
          <a:bodyPr wrap="square" rtlCol="0">
            <a:spAutoFit/>
          </a:bodyPr>
          <a:lstStyle/>
          <a:p>
            <a:pPr algn="ctr"/>
            <a:r>
              <a:rPr lang="en-US" sz="5400" b="1" dirty="0"/>
              <a:t>5. Real mothers are the </a:t>
            </a:r>
            <a:endParaRPr lang="en-US" sz="5400" b="1" dirty="0" smtClean="0"/>
          </a:p>
          <a:p>
            <a:pPr algn="ctr"/>
            <a:r>
              <a:rPr lang="en-US" sz="5400" b="1" dirty="0" smtClean="0"/>
              <a:t>real </a:t>
            </a:r>
            <a:r>
              <a:rPr lang="en-US" sz="5400" b="1" dirty="0"/>
              <a:t>teachers of life.</a:t>
            </a:r>
            <a:r>
              <a:rPr lang="en-US" sz="5400" dirty="0"/>
              <a:t> </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02851" y="3813198"/>
            <a:ext cx="2941149" cy="3044802"/>
          </a:xfrm>
          <a:prstGeom prst="rect">
            <a:avLst/>
          </a:prstGeom>
        </p:spPr>
      </p:pic>
    </p:spTree>
    <p:extLst>
      <p:ext uri="{BB962C8B-B14F-4D97-AF65-F5344CB8AC3E}">
        <p14:creationId xmlns:p14="http://schemas.microsoft.com/office/powerpoint/2010/main" val="8616902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hdflowerwallpaper.com/wallpaper/2015/07/pink-carnations-16-high-resolution-wallpap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00903" y="5975229"/>
            <a:ext cx="8846845" cy="923330"/>
          </a:xfrm>
          <a:prstGeom prst="rect">
            <a:avLst/>
          </a:prstGeom>
          <a:noFill/>
        </p:spPr>
        <p:txBody>
          <a:bodyPr wrap="none" lIns="91440" tIns="45720" rIns="91440" bIns="45720">
            <a:spAutoFit/>
          </a:bodyPr>
          <a:lstStyle/>
          <a:p>
            <a:pPr algn="ctr"/>
            <a:r>
              <a:rPr lang="en-US" sz="5400" b="0" cap="none" spc="0" dirty="0" smtClean="0">
                <a:ln w="0"/>
                <a:solidFill>
                  <a:schemeClr val="tx1"/>
                </a:solidFill>
                <a:effectLst>
                  <a:outerShdw blurRad="38100" dist="19050" dir="2700000" algn="tl" rotWithShape="0">
                    <a:schemeClr val="dk1">
                      <a:alpha val="40000"/>
                    </a:schemeClr>
                  </a:outerShdw>
                </a:effectLst>
              </a:rPr>
              <a:t>Things my mother taught me…</a:t>
            </a:r>
            <a:endParaRPr lang="en-US" sz="54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1858540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2045368" y="2644170"/>
            <a:ext cx="6689558" cy="1569660"/>
          </a:xfrm>
          <a:prstGeom prst="rect">
            <a:avLst/>
          </a:prstGeom>
          <a:noFill/>
        </p:spPr>
        <p:txBody>
          <a:bodyPr wrap="square" rtlCol="0">
            <a:spAutoFit/>
          </a:bodyPr>
          <a:lstStyle/>
          <a:p>
            <a:pPr algn="ctr"/>
            <a:r>
              <a:rPr lang="en-US" sz="4800" dirty="0"/>
              <a:t>My Mother taught me about </a:t>
            </a:r>
            <a:r>
              <a:rPr lang="en-US" sz="4800" b="1" dirty="0"/>
              <a:t>ANTICIPATION</a:t>
            </a:r>
            <a:endParaRPr lang="en-US" sz="4800" dirty="0"/>
          </a:p>
        </p:txBody>
      </p:sp>
    </p:spTree>
    <p:extLst>
      <p:ext uri="{BB962C8B-B14F-4D97-AF65-F5344CB8AC3E}">
        <p14:creationId xmlns:p14="http://schemas.microsoft.com/office/powerpoint/2010/main" val="13919942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2045368" y="2644170"/>
            <a:ext cx="6689558" cy="1569660"/>
          </a:xfrm>
          <a:prstGeom prst="rect">
            <a:avLst/>
          </a:prstGeom>
          <a:noFill/>
        </p:spPr>
        <p:txBody>
          <a:bodyPr wrap="square" rtlCol="0">
            <a:spAutoFit/>
          </a:bodyPr>
          <a:lstStyle/>
          <a:p>
            <a:pPr algn="ctr"/>
            <a:r>
              <a:rPr lang="en-US" sz="4800" dirty="0"/>
              <a:t>My Mother taught me about </a:t>
            </a:r>
            <a:r>
              <a:rPr lang="en-US" sz="4800" b="1" dirty="0" smtClean="0"/>
              <a:t>MEDICAL SCIENCE</a:t>
            </a:r>
            <a:endParaRPr lang="en-US" sz="4800" dirty="0"/>
          </a:p>
        </p:txBody>
      </p:sp>
    </p:spTree>
    <p:extLst>
      <p:ext uri="{BB962C8B-B14F-4D97-AF65-F5344CB8AC3E}">
        <p14:creationId xmlns:p14="http://schemas.microsoft.com/office/powerpoint/2010/main" val="17082613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2045368" y="2644170"/>
            <a:ext cx="6689558" cy="1569660"/>
          </a:xfrm>
          <a:prstGeom prst="rect">
            <a:avLst/>
          </a:prstGeom>
          <a:noFill/>
        </p:spPr>
        <p:txBody>
          <a:bodyPr wrap="square" rtlCol="0">
            <a:spAutoFit/>
          </a:bodyPr>
          <a:lstStyle/>
          <a:p>
            <a:pPr algn="ctr"/>
            <a:r>
              <a:rPr lang="en-US" sz="4800" dirty="0"/>
              <a:t>My Mother taught me about </a:t>
            </a:r>
            <a:r>
              <a:rPr lang="en-US" sz="4800" b="1" dirty="0" smtClean="0"/>
              <a:t>JUSTICE</a:t>
            </a:r>
            <a:endParaRPr lang="en-US" sz="4800" dirty="0"/>
          </a:p>
        </p:txBody>
      </p:sp>
    </p:spTree>
    <p:extLst>
      <p:ext uri="{BB962C8B-B14F-4D97-AF65-F5344CB8AC3E}">
        <p14:creationId xmlns:p14="http://schemas.microsoft.com/office/powerpoint/2010/main" val="23572746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2045368" y="2644170"/>
            <a:ext cx="6689558" cy="1569660"/>
          </a:xfrm>
          <a:prstGeom prst="rect">
            <a:avLst/>
          </a:prstGeom>
          <a:noFill/>
        </p:spPr>
        <p:txBody>
          <a:bodyPr wrap="square" rtlCol="0">
            <a:spAutoFit/>
          </a:bodyPr>
          <a:lstStyle/>
          <a:p>
            <a:pPr algn="ctr"/>
            <a:r>
              <a:rPr lang="en-US" sz="4800" dirty="0"/>
              <a:t>My Mother taught me about </a:t>
            </a:r>
            <a:r>
              <a:rPr lang="en-US" sz="4800" b="1" dirty="0" smtClean="0"/>
              <a:t>RELIGION</a:t>
            </a:r>
            <a:endParaRPr lang="en-US" sz="4800" dirty="0"/>
          </a:p>
        </p:txBody>
      </p:sp>
    </p:spTree>
    <p:extLst>
      <p:ext uri="{BB962C8B-B14F-4D97-AF65-F5344CB8AC3E}">
        <p14:creationId xmlns:p14="http://schemas.microsoft.com/office/powerpoint/2010/main" val="38000080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2045368" y="2644170"/>
            <a:ext cx="6689558" cy="1569660"/>
          </a:xfrm>
          <a:prstGeom prst="rect">
            <a:avLst/>
          </a:prstGeom>
          <a:noFill/>
        </p:spPr>
        <p:txBody>
          <a:bodyPr wrap="square" rtlCol="0">
            <a:spAutoFit/>
          </a:bodyPr>
          <a:lstStyle/>
          <a:p>
            <a:pPr algn="ctr"/>
            <a:r>
              <a:rPr lang="en-US" sz="4800" dirty="0"/>
              <a:t>My Mother taught me about </a:t>
            </a:r>
            <a:r>
              <a:rPr lang="en-US" sz="4800" b="1" dirty="0" smtClean="0"/>
              <a:t>CONTORTION</a:t>
            </a:r>
            <a:endParaRPr lang="en-US" sz="4800" dirty="0"/>
          </a:p>
        </p:txBody>
      </p:sp>
    </p:spTree>
    <p:extLst>
      <p:ext uri="{BB962C8B-B14F-4D97-AF65-F5344CB8AC3E}">
        <p14:creationId xmlns:p14="http://schemas.microsoft.com/office/powerpoint/2010/main" val="41846268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2045368" y="2644170"/>
            <a:ext cx="6689558" cy="1569660"/>
          </a:xfrm>
          <a:prstGeom prst="rect">
            <a:avLst/>
          </a:prstGeom>
          <a:noFill/>
        </p:spPr>
        <p:txBody>
          <a:bodyPr wrap="square" rtlCol="0">
            <a:spAutoFit/>
          </a:bodyPr>
          <a:lstStyle/>
          <a:p>
            <a:pPr algn="ctr"/>
            <a:r>
              <a:rPr lang="en-US" sz="4800" dirty="0"/>
              <a:t>My Mother taught me about </a:t>
            </a:r>
            <a:r>
              <a:rPr lang="en-US" sz="4800" b="1" dirty="0" smtClean="0"/>
              <a:t>WEATHER</a:t>
            </a:r>
            <a:endParaRPr lang="en-US" sz="4800" dirty="0"/>
          </a:p>
        </p:txBody>
      </p:sp>
    </p:spTree>
    <p:extLst>
      <p:ext uri="{BB962C8B-B14F-4D97-AF65-F5344CB8AC3E}">
        <p14:creationId xmlns:p14="http://schemas.microsoft.com/office/powerpoint/2010/main" val="20646131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2045368" y="2644170"/>
            <a:ext cx="6689558" cy="1569660"/>
          </a:xfrm>
          <a:prstGeom prst="rect">
            <a:avLst/>
          </a:prstGeom>
          <a:noFill/>
        </p:spPr>
        <p:txBody>
          <a:bodyPr wrap="square" rtlCol="0">
            <a:spAutoFit/>
          </a:bodyPr>
          <a:lstStyle/>
          <a:p>
            <a:pPr algn="ctr"/>
            <a:r>
              <a:rPr lang="en-US" sz="4800" dirty="0"/>
              <a:t>My Mother taught me about </a:t>
            </a:r>
            <a:r>
              <a:rPr lang="en-US" sz="4800" b="1" dirty="0" smtClean="0"/>
              <a:t>HYPOCRISY</a:t>
            </a:r>
            <a:endParaRPr lang="en-US" sz="4800" dirty="0"/>
          </a:p>
        </p:txBody>
      </p:sp>
    </p:spTree>
    <p:extLst>
      <p:ext uri="{BB962C8B-B14F-4D97-AF65-F5344CB8AC3E}">
        <p14:creationId xmlns:p14="http://schemas.microsoft.com/office/powerpoint/2010/main" val="19587218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2045368" y="2644170"/>
            <a:ext cx="6689558" cy="1569660"/>
          </a:xfrm>
          <a:prstGeom prst="rect">
            <a:avLst/>
          </a:prstGeom>
          <a:noFill/>
        </p:spPr>
        <p:txBody>
          <a:bodyPr wrap="square" rtlCol="0">
            <a:spAutoFit/>
          </a:bodyPr>
          <a:lstStyle/>
          <a:p>
            <a:pPr algn="ctr"/>
            <a:r>
              <a:rPr lang="en-US" sz="4800" dirty="0"/>
              <a:t>My Mother taught me about </a:t>
            </a:r>
            <a:r>
              <a:rPr lang="en-US" sz="4800" b="1" dirty="0" smtClean="0"/>
              <a:t>THE CIRCLE OF LIFE</a:t>
            </a:r>
            <a:endParaRPr lang="en-US" sz="4800" dirty="0"/>
          </a:p>
        </p:txBody>
      </p:sp>
    </p:spTree>
    <p:extLst>
      <p:ext uri="{BB962C8B-B14F-4D97-AF65-F5344CB8AC3E}">
        <p14:creationId xmlns:p14="http://schemas.microsoft.com/office/powerpoint/2010/main" val="5676407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1026" name="Picture 2" descr="https://ak8.picdn.net/shutterstock/videos/19892347/thumb/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9143079" cy="482272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404100" y="5046856"/>
            <a:ext cx="6334875" cy="1754326"/>
          </a:xfrm>
          <a:prstGeom prst="rect">
            <a:avLst/>
          </a:prstGeom>
          <a:noFill/>
        </p:spPr>
        <p:txBody>
          <a:bodyPr wrap="none" lIns="91440" tIns="45720" rIns="91440" bIns="45720">
            <a:spAutoFit/>
          </a:bodyPr>
          <a:lstStyle/>
          <a:p>
            <a:pPr algn="ctr"/>
            <a:r>
              <a:rPr lang="en-US" sz="5400" b="1" cap="none" spc="0" dirty="0" smtClean="0">
                <a:ln w="6600">
                  <a:solidFill>
                    <a:schemeClr val="accent2"/>
                  </a:solidFill>
                  <a:prstDash val="solid"/>
                </a:ln>
                <a:solidFill>
                  <a:srgbClr val="FFFFFF"/>
                </a:solidFill>
                <a:effectLst>
                  <a:outerShdw dist="38100" dir="2700000" algn="tl" rotWithShape="0">
                    <a:schemeClr val="accent2"/>
                  </a:outerShdw>
                </a:effectLst>
              </a:rPr>
              <a:t>Will the Real Mother </a:t>
            </a:r>
          </a:p>
          <a:p>
            <a:pPr algn="ctr"/>
            <a:r>
              <a:rPr lang="en-US" sz="5400" b="1" dirty="0" smtClean="0">
                <a:ln w="6600">
                  <a:solidFill>
                    <a:schemeClr val="accent2"/>
                  </a:solidFill>
                  <a:prstDash val="solid"/>
                </a:ln>
                <a:solidFill>
                  <a:srgbClr val="FFFFFF"/>
                </a:solidFill>
                <a:effectLst>
                  <a:outerShdw dist="38100" dir="2700000" algn="tl" rotWithShape="0">
                    <a:schemeClr val="accent2"/>
                  </a:outerShdw>
                </a:effectLst>
              </a:rPr>
              <a:t>PLEASE STAND UP!</a:t>
            </a:r>
            <a:endParaRPr lang="en-US" sz="54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spTree>
    <p:extLst>
      <p:ext uri="{BB962C8B-B14F-4D97-AF65-F5344CB8AC3E}">
        <p14:creationId xmlns:p14="http://schemas.microsoft.com/office/powerpoint/2010/main" val="11360069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2045368" y="2644170"/>
            <a:ext cx="6689558" cy="1569660"/>
          </a:xfrm>
          <a:prstGeom prst="rect">
            <a:avLst/>
          </a:prstGeom>
          <a:noFill/>
        </p:spPr>
        <p:txBody>
          <a:bodyPr wrap="square" rtlCol="0">
            <a:spAutoFit/>
          </a:bodyPr>
          <a:lstStyle/>
          <a:p>
            <a:pPr algn="ctr"/>
            <a:r>
              <a:rPr lang="en-US" sz="4800" dirty="0"/>
              <a:t>My Mother taught me about </a:t>
            </a:r>
            <a:r>
              <a:rPr lang="en-US" sz="4800" b="1" dirty="0" smtClean="0"/>
              <a:t>ENVY</a:t>
            </a:r>
            <a:endParaRPr lang="en-US" sz="4800" dirty="0"/>
          </a:p>
        </p:txBody>
      </p:sp>
    </p:spTree>
    <p:extLst>
      <p:ext uri="{BB962C8B-B14F-4D97-AF65-F5344CB8AC3E}">
        <p14:creationId xmlns:p14="http://schemas.microsoft.com/office/powerpoint/2010/main" val="23344257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00001A"/>
        </a:solidFill>
        <a:effectLst/>
      </p:bgPr>
    </p:bg>
    <p:spTree>
      <p:nvGrpSpPr>
        <p:cNvPr id="1" name=""/>
        <p:cNvGrpSpPr/>
        <p:nvPr/>
      </p:nvGrpSpPr>
      <p:grpSpPr>
        <a:xfrm>
          <a:off x="0" y="0"/>
          <a:ext cx="0" cy="0"/>
          <a:chOff x="0" y="0"/>
          <a:chExt cx="0" cy="0"/>
        </a:xfrm>
      </p:grpSpPr>
      <p:pic>
        <p:nvPicPr>
          <p:cNvPr id="5122" name="Picture 2" descr="https://s-media-cache-ak0.pinimg.com/originals/51/de/ca/51deca8e7b67fbf85dc962cdaf400af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4144" y="0"/>
            <a:ext cx="6858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77794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flower&#10;&#10;Description generated with high confidence"/>
          <p:cNvPicPr>
            <a:picLocks noChangeAspect="1"/>
          </p:cNvPicPr>
          <p:nvPr/>
        </p:nvPicPr>
        <p:blipFill rotWithShape="1">
          <a:blip r:embed="rId2">
            <a:extLst>
              <a:ext uri="{28A0092B-C50C-407E-A947-70E740481C1C}">
                <a14:useLocalDpi xmlns:a14="http://schemas.microsoft.com/office/drawing/2010/main" val="0"/>
              </a:ext>
            </a:extLst>
          </a:blip>
          <a:srcRect l="2770" r="8228" b="-1"/>
          <a:stretch/>
        </p:blipFill>
        <p:spPr>
          <a:xfrm>
            <a:off x="20" y="10"/>
            <a:ext cx="9143980" cy="6857990"/>
          </a:xfrm>
          <a:prstGeom prst="rect">
            <a:avLst/>
          </a:prstGeom>
        </p:spPr>
      </p:pic>
      <p:sp>
        <p:nvSpPr>
          <p:cNvPr id="2" name="Rectangle 1"/>
          <p:cNvSpPr/>
          <p:nvPr/>
        </p:nvSpPr>
        <p:spPr>
          <a:xfrm>
            <a:off x="1941225" y="248198"/>
            <a:ext cx="7057702" cy="892552"/>
          </a:xfrm>
          <a:prstGeom prst="rect">
            <a:avLst/>
          </a:prstGeom>
          <a:noFill/>
        </p:spPr>
        <p:txBody>
          <a:bodyPr wrap="none" lIns="91440" tIns="45720" rIns="91440" bIns="45720">
            <a:spAutoFit/>
          </a:bodyPr>
          <a:lstStyle/>
          <a:p>
            <a:pPr algn="ctr"/>
            <a:r>
              <a:rPr lang="en-US" sz="5200" dirty="0" smtClean="0">
                <a:ln w="0"/>
                <a:solidFill>
                  <a:srgbClr val="180000"/>
                </a:solidFill>
                <a:effectLst>
                  <a:outerShdw blurRad="38100" dist="19050" dir="2700000" algn="tl" rotWithShape="0">
                    <a:schemeClr val="dk1">
                      <a:alpha val="40000"/>
                    </a:schemeClr>
                  </a:outerShdw>
                </a:effectLst>
              </a:rPr>
              <a:t>W</a:t>
            </a:r>
            <a:r>
              <a:rPr lang="en-US" sz="5200" b="0" cap="none" spc="0" dirty="0" smtClean="0">
                <a:ln w="0"/>
                <a:solidFill>
                  <a:srgbClr val="180000"/>
                </a:solidFill>
                <a:effectLst>
                  <a:outerShdw blurRad="38100" dist="19050" dir="2700000" algn="tl" rotWithShape="0">
                    <a:schemeClr val="dk1">
                      <a:alpha val="40000"/>
                    </a:schemeClr>
                  </a:outerShdw>
                </a:effectLst>
              </a:rPr>
              <a:t>ords of Encouragement</a:t>
            </a:r>
            <a:endParaRPr lang="en-US" sz="5200" b="0" cap="none" spc="0" dirty="0">
              <a:ln w="0"/>
              <a:solidFill>
                <a:srgbClr val="180000"/>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00234240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flower&#10;&#10;Description generated with high confidence"/>
          <p:cNvPicPr>
            <a:picLocks noChangeAspect="1"/>
          </p:cNvPicPr>
          <p:nvPr/>
        </p:nvPicPr>
        <p:blipFill rotWithShape="1">
          <a:blip r:embed="rId2">
            <a:extLst>
              <a:ext uri="{28A0092B-C50C-407E-A947-70E740481C1C}">
                <a14:useLocalDpi xmlns:a14="http://schemas.microsoft.com/office/drawing/2010/main" val="0"/>
              </a:ext>
            </a:extLst>
          </a:blip>
          <a:srcRect l="2770" r="8228" b="-1"/>
          <a:stretch/>
        </p:blipFill>
        <p:spPr>
          <a:xfrm>
            <a:off x="20" y="10"/>
            <a:ext cx="9143980" cy="6857990"/>
          </a:xfrm>
          <a:prstGeom prst="rect">
            <a:avLst/>
          </a:prstGeom>
        </p:spPr>
      </p:pic>
      <p:sp>
        <p:nvSpPr>
          <p:cNvPr id="2" name="Rectangle 1"/>
          <p:cNvSpPr/>
          <p:nvPr/>
        </p:nvSpPr>
        <p:spPr>
          <a:xfrm>
            <a:off x="1941225" y="248198"/>
            <a:ext cx="7057702" cy="892552"/>
          </a:xfrm>
          <a:prstGeom prst="rect">
            <a:avLst/>
          </a:prstGeom>
          <a:noFill/>
        </p:spPr>
        <p:txBody>
          <a:bodyPr wrap="none" lIns="91440" tIns="45720" rIns="91440" bIns="45720">
            <a:spAutoFit/>
          </a:bodyPr>
          <a:lstStyle/>
          <a:p>
            <a:pPr algn="ctr"/>
            <a:r>
              <a:rPr lang="en-US" sz="5200" dirty="0" smtClean="0">
                <a:ln w="0"/>
                <a:solidFill>
                  <a:srgbClr val="003300"/>
                </a:solidFill>
                <a:effectLst>
                  <a:outerShdw blurRad="38100" dist="19050" dir="2700000" algn="tl" rotWithShape="0">
                    <a:schemeClr val="dk1">
                      <a:alpha val="40000"/>
                    </a:schemeClr>
                  </a:outerShdw>
                </a:effectLst>
              </a:rPr>
              <a:t>W</a:t>
            </a:r>
            <a:r>
              <a:rPr lang="en-US" sz="5200" b="0" cap="none" spc="0" dirty="0" smtClean="0">
                <a:ln w="0"/>
                <a:solidFill>
                  <a:srgbClr val="003300"/>
                </a:solidFill>
                <a:effectLst>
                  <a:outerShdw blurRad="38100" dist="19050" dir="2700000" algn="tl" rotWithShape="0">
                    <a:schemeClr val="dk1">
                      <a:alpha val="40000"/>
                    </a:schemeClr>
                  </a:outerShdw>
                </a:effectLst>
              </a:rPr>
              <a:t>ords of Encouragement</a:t>
            </a:r>
            <a:endParaRPr lang="en-US" sz="5200" b="0" cap="none" spc="0" dirty="0">
              <a:ln w="0"/>
              <a:solidFill>
                <a:srgbClr val="003300"/>
              </a:solidFill>
              <a:effectLst>
                <a:outerShdw blurRad="38100" dist="19050" dir="2700000" algn="tl" rotWithShape="0">
                  <a:schemeClr val="dk1">
                    <a:alpha val="40000"/>
                  </a:schemeClr>
                </a:outerShdw>
              </a:effectLst>
            </a:endParaRPr>
          </a:p>
        </p:txBody>
      </p:sp>
      <p:sp>
        <p:nvSpPr>
          <p:cNvPr id="4" name="TextBox 3"/>
          <p:cNvSpPr txBox="1"/>
          <p:nvPr/>
        </p:nvSpPr>
        <p:spPr>
          <a:xfrm>
            <a:off x="360948" y="2478505"/>
            <a:ext cx="8589853" cy="1754326"/>
          </a:xfrm>
          <a:prstGeom prst="rect">
            <a:avLst/>
          </a:prstGeom>
          <a:noFill/>
        </p:spPr>
        <p:txBody>
          <a:bodyPr wrap="square" rtlCol="0">
            <a:spAutoFit/>
          </a:bodyPr>
          <a:lstStyle/>
          <a:p>
            <a:pPr algn="ctr"/>
            <a:r>
              <a:rPr lang="en-US" sz="5400" b="1" dirty="0">
                <a:solidFill>
                  <a:srgbClr val="6C0000"/>
                </a:solidFill>
              </a:rPr>
              <a:t>1. Don’t look for stress-free </a:t>
            </a:r>
            <a:r>
              <a:rPr lang="en-US" sz="5400" b="1" dirty="0" smtClean="0">
                <a:solidFill>
                  <a:srgbClr val="6C0000"/>
                </a:solidFill>
              </a:rPr>
              <a:t>motherhood, it doesn’t exist.</a:t>
            </a:r>
            <a:endParaRPr lang="en-US" sz="5400" dirty="0">
              <a:solidFill>
                <a:srgbClr val="6C0000"/>
              </a:solidFill>
            </a:endParaRPr>
          </a:p>
        </p:txBody>
      </p:sp>
    </p:spTree>
    <p:extLst>
      <p:ext uri="{BB962C8B-B14F-4D97-AF65-F5344CB8AC3E}">
        <p14:creationId xmlns:p14="http://schemas.microsoft.com/office/powerpoint/2010/main" val="159664871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flower&#10;&#10;Description generated with high confidence"/>
          <p:cNvPicPr>
            <a:picLocks noChangeAspect="1"/>
          </p:cNvPicPr>
          <p:nvPr/>
        </p:nvPicPr>
        <p:blipFill rotWithShape="1">
          <a:blip r:embed="rId2">
            <a:extLst>
              <a:ext uri="{28A0092B-C50C-407E-A947-70E740481C1C}">
                <a14:useLocalDpi xmlns:a14="http://schemas.microsoft.com/office/drawing/2010/main" val="0"/>
              </a:ext>
            </a:extLst>
          </a:blip>
          <a:srcRect l="2770" r="8228" b="-1"/>
          <a:stretch/>
        </p:blipFill>
        <p:spPr>
          <a:xfrm>
            <a:off x="20" y="10"/>
            <a:ext cx="9143980" cy="6857990"/>
          </a:xfrm>
          <a:prstGeom prst="rect">
            <a:avLst/>
          </a:prstGeom>
        </p:spPr>
      </p:pic>
      <p:sp>
        <p:nvSpPr>
          <p:cNvPr id="2" name="Rectangle 1"/>
          <p:cNvSpPr/>
          <p:nvPr/>
        </p:nvSpPr>
        <p:spPr>
          <a:xfrm>
            <a:off x="1941225" y="248198"/>
            <a:ext cx="7057702" cy="892552"/>
          </a:xfrm>
          <a:prstGeom prst="rect">
            <a:avLst/>
          </a:prstGeom>
          <a:noFill/>
        </p:spPr>
        <p:txBody>
          <a:bodyPr wrap="none" lIns="91440" tIns="45720" rIns="91440" bIns="45720">
            <a:spAutoFit/>
          </a:bodyPr>
          <a:lstStyle/>
          <a:p>
            <a:pPr algn="ctr"/>
            <a:r>
              <a:rPr lang="en-US" sz="5200" dirty="0" smtClean="0">
                <a:ln w="0"/>
                <a:solidFill>
                  <a:srgbClr val="003300"/>
                </a:solidFill>
                <a:effectLst>
                  <a:outerShdw blurRad="38100" dist="19050" dir="2700000" algn="tl" rotWithShape="0">
                    <a:schemeClr val="dk1">
                      <a:alpha val="40000"/>
                    </a:schemeClr>
                  </a:outerShdw>
                </a:effectLst>
              </a:rPr>
              <a:t>W</a:t>
            </a:r>
            <a:r>
              <a:rPr lang="en-US" sz="5200" b="0" cap="none" spc="0" dirty="0" smtClean="0">
                <a:ln w="0"/>
                <a:solidFill>
                  <a:srgbClr val="003300"/>
                </a:solidFill>
                <a:effectLst>
                  <a:outerShdw blurRad="38100" dist="19050" dir="2700000" algn="tl" rotWithShape="0">
                    <a:schemeClr val="dk1">
                      <a:alpha val="40000"/>
                    </a:schemeClr>
                  </a:outerShdw>
                </a:effectLst>
              </a:rPr>
              <a:t>ords of Encouragement</a:t>
            </a:r>
            <a:endParaRPr lang="en-US" sz="5200" b="0" cap="none" spc="0" dirty="0">
              <a:ln w="0"/>
              <a:solidFill>
                <a:srgbClr val="003300"/>
              </a:solidFill>
              <a:effectLst>
                <a:outerShdw blurRad="38100" dist="19050" dir="2700000" algn="tl" rotWithShape="0">
                  <a:schemeClr val="dk1">
                    <a:alpha val="40000"/>
                  </a:schemeClr>
                </a:outerShdw>
              </a:effectLst>
            </a:endParaRPr>
          </a:p>
        </p:txBody>
      </p:sp>
      <p:sp>
        <p:nvSpPr>
          <p:cNvPr id="4" name="TextBox 3"/>
          <p:cNvSpPr txBox="1"/>
          <p:nvPr/>
        </p:nvSpPr>
        <p:spPr>
          <a:xfrm>
            <a:off x="360948" y="2478505"/>
            <a:ext cx="8589853" cy="923330"/>
          </a:xfrm>
          <a:prstGeom prst="rect">
            <a:avLst/>
          </a:prstGeom>
          <a:noFill/>
        </p:spPr>
        <p:txBody>
          <a:bodyPr wrap="square" rtlCol="0">
            <a:spAutoFit/>
          </a:bodyPr>
          <a:lstStyle/>
          <a:p>
            <a:pPr algn="ctr"/>
            <a:r>
              <a:rPr lang="en-US" sz="5400" b="1" dirty="0" smtClean="0">
                <a:solidFill>
                  <a:srgbClr val="6C0000"/>
                </a:solidFill>
              </a:rPr>
              <a:t>2. Let God help!</a:t>
            </a:r>
            <a:endParaRPr lang="en-US" sz="5400" dirty="0">
              <a:solidFill>
                <a:srgbClr val="6C0000"/>
              </a:solidFill>
            </a:endParaRPr>
          </a:p>
        </p:txBody>
      </p:sp>
    </p:spTree>
    <p:extLst>
      <p:ext uri="{BB962C8B-B14F-4D97-AF65-F5344CB8AC3E}">
        <p14:creationId xmlns:p14="http://schemas.microsoft.com/office/powerpoint/2010/main" val="31727108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flower&#10;&#10;Description generated with high confidence"/>
          <p:cNvPicPr>
            <a:picLocks noChangeAspect="1"/>
          </p:cNvPicPr>
          <p:nvPr/>
        </p:nvPicPr>
        <p:blipFill rotWithShape="1">
          <a:blip r:embed="rId2">
            <a:extLst>
              <a:ext uri="{28A0092B-C50C-407E-A947-70E740481C1C}">
                <a14:useLocalDpi xmlns:a14="http://schemas.microsoft.com/office/drawing/2010/main" val="0"/>
              </a:ext>
            </a:extLst>
          </a:blip>
          <a:srcRect l="2770" r="8228" b="-1"/>
          <a:stretch/>
        </p:blipFill>
        <p:spPr>
          <a:xfrm>
            <a:off x="20" y="10"/>
            <a:ext cx="9143980" cy="6857990"/>
          </a:xfrm>
          <a:prstGeom prst="rect">
            <a:avLst/>
          </a:prstGeom>
        </p:spPr>
      </p:pic>
      <p:sp>
        <p:nvSpPr>
          <p:cNvPr id="2" name="Rectangle 1"/>
          <p:cNvSpPr/>
          <p:nvPr/>
        </p:nvSpPr>
        <p:spPr>
          <a:xfrm>
            <a:off x="1941225" y="248198"/>
            <a:ext cx="7057702" cy="892552"/>
          </a:xfrm>
          <a:prstGeom prst="rect">
            <a:avLst/>
          </a:prstGeom>
          <a:noFill/>
        </p:spPr>
        <p:txBody>
          <a:bodyPr wrap="none" lIns="91440" tIns="45720" rIns="91440" bIns="45720">
            <a:spAutoFit/>
          </a:bodyPr>
          <a:lstStyle/>
          <a:p>
            <a:pPr algn="ctr"/>
            <a:r>
              <a:rPr lang="en-US" sz="5200" dirty="0" smtClean="0">
                <a:ln w="0"/>
                <a:solidFill>
                  <a:srgbClr val="003300"/>
                </a:solidFill>
                <a:effectLst>
                  <a:outerShdw blurRad="38100" dist="19050" dir="2700000" algn="tl" rotWithShape="0">
                    <a:schemeClr val="dk1">
                      <a:alpha val="40000"/>
                    </a:schemeClr>
                  </a:outerShdw>
                </a:effectLst>
              </a:rPr>
              <a:t>W</a:t>
            </a:r>
            <a:r>
              <a:rPr lang="en-US" sz="5200" b="0" cap="none" spc="0" dirty="0" smtClean="0">
                <a:ln w="0"/>
                <a:solidFill>
                  <a:srgbClr val="003300"/>
                </a:solidFill>
                <a:effectLst>
                  <a:outerShdw blurRad="38100" dist="19050" dir="2700000" algn="tl" rotWithShape="0">
                    <a:schemeClr val="dk1">
                      <a:alpha val="40000"/>
                    </a:schemeClr>
                  </a:outerShdw>
                </a:effectLst>
              </a:rPr>
              <a:t>ords of Encouragement</a:t>
            </a:r>
            <a:endParaRPr lang="en-US" sz="5200" b="0" cap="none" spc="0" dirty="0">
              <a:ln w="0"/>
              <a:solidFill>
                <a:srgbClr val="003300"/>
              </a:solidFill>
              <a:effectLst>
                <a:outerShdw blurRad="38100" dist="19050" dir="2700000" algn="tl" rotWithShape="0">
                  <a:schemeClr val="dk1">
                    <a:alpha val="40000"/>
                  </a:schemeClr>
                </a:outerShdw>
              </a:effectLst>
            </a:endParaRPr>
          </a:p>
        </p:txBody>
      </p:sp>
      <p:sp>
        <p:nvSpPr>
          <p:cNvPr id="4" name="TextBox 3"/>
          <p:cNvSpPr txBox="1"/>
          <p:nvPr/>
        </p:nvSpPr>
        <p:spPr>
          <a:xfrm>
            <a:off x="288759" y="2574757"/>
            <a:ext cx="8783052" cy="923330"/>
          </a:xfrm>
          <a:prstGeom prst="rect">
            <a:avLst/>
          </a:prstGeom>
          <a:noFill/>
        </p:spPr>
        <p:txBody>
          <a:bodyPr wrap="square" rtlCol="0">
            <a:spAutoFit/>
          </a:bodyPr>
          <a:lstStyle/>
          <a:p>
            <a:pPr algn="ctr"/>
            <a:r>
              <a:rPr lang="en-US" sz="5400" b="1" dirty="0" smtClean="0">
                <a:solidFill>
                  <a:srgbClr val="6C0000"/>
                </a:solidFill>
              </a:rPr>
              <a:t>3. Be the Best You, You can be</a:t>
            </a:r>
            <a:endParaRPr lang="en-US" sz="5400" dirty="0">
              <a:solidFill>
                <a:srgbClr val="6C0000"/>
              </a:solidFill>
            </a:endParaRPr>
          </a:p>
        </p:txBody>
      </p:sp>
    </p:spTree>
    <p:extLst>
      <p:ext uri="{BB962C8B-B14F-4D97-AF65-F5344CB8AC3E}">
        <p14:creationId xmlns:p14="http://schemas.microsoft.com/office/powerpoint/2010/main" val="208116543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flower&#10;&#10;Description generated with high confidence"/>
          <p:cNvPicPr>
            <a:picLocks noChangeAspect="1"/>
          </p:cNvPicPr>
          <p:nvPr/>
        </p:nvPicPr>
        <p:blipFill rotWithShape="1">
          <a:blip r:embed="rId2">
            <a:extLst>
              <a:ext uri="{28A0092B-C50C-407E-A947-70E740481C1C}">
                <a14:useLocalDpi xmlns:a14="http://schemas.microsoft.com/office/drawing/2010/main" val="0"/>
              </a:ext>
            </a:extLst>
          </a:blip>
          <a:srcRect l="2770" r="8228" b="-1"/>
          <a:stretch/>
        </p:blipFill>
        <p:spPr>
          <a:xfrm>
            <a:off x="20" y="10"/>
            <a:ext cx="9143980" cy="6857990"/>
          </a:xfrm>
          <a:prstGeom prst="rect">
            <a:avLst/>
          </a:prstGeom>
        </p:spPr>
      </p:pic>
      <p:sp>
        <p:nvSpPr>
          <p:cNvPr id="2" name="Rectangle 1"/>
          <p:cNvSpPr/>
          <p:nvPr/>
        </p:nvSpPr>
        <p:spPr>
          <a:xfrm>
            <a:off x="1941225" y="248198"/>
            <a:ext cx="7057702" cy="892552"/>
          </a:xfrm>
          <a:prstGeom prst="rect">
            <a:avLst/>
          </a:prstGeom>
          <a:noFill/>
        </p:spPr>
        <p:txBody>
          <a:bodyPr wrap="none" lIns="91440" tIns="45720" rIns="91440" bIns="45720">
            <a:spAutoFit/>
          </a:bodyPr>
          <a:lstStyle/>
          <a:p>
            <a:pPr algn="ctr"/>
            <a:r>
              <a:rPr lang="en-US" sz="5200" dirty="0" smtClean="0">
                <a:ln w="0"/>
                <a:solidFill>
                  <a:srgbClr val="003300"/>
                </a:solidFill>
                <a:effectLst>
                  <a:outerShdw blurRad="38100" dist="19050" dir="2700000" algn="tl" rotWithShape="0">
                    <a:schemeClr val="dk1">
                      <a:alpha val="40000"/>
                    </a:schemeClr>
                  </a:outerShdw>
                </a:effectLst>
              </a:rPr>
              <a:t>W</a:t>
            </a:r>
            <a:r>
              <a:rPr lang="en-US" sz="5200" b="0" cap="none" spc="0" dirty="0" smtClean="0">
                <a:ln w="0"/>
                <a:solidFill>
                  <a:srgbClr val="003300"/>
                </a:solidFill>
                <a:effectLst>
                  <a:outerShdw blurRad="38100" dist="19050" dir="2700000" algn="tl" rotWithShape="0">
                    <a:schemeClr val="dk1">
                      <a:alpha val="40000"/>
                    </a:schemeClr>
                  </a:outerShdw>
                </a:effectLst>
              </a:rPr>
              <a:t>ords of Encouragement</a:t>
            </a:r>
            <a:endParaRPr lang="en-US" sz="5200" b="0" cap="none" spc="0" dirty="0">
              <a:ln w="0"/>
              <a:solidFill>
                <a:srgbClr val="003300"/>
              </a:solidFill>
              <a:effectLst>
                <a:outerShdw blurRad="38100" dist="19050" dir="2700000" algn="tl" rotWithShape="0">
                  <a:schemeClr val="dk1">
                    <a:alpha val="40000"/>
                  </a:schemeClr>
                </a:outerShdw>
              </a:effectLst>
            </a:endParaRPr>
          </a:p>
        </p:txBody>
      </p:sp>
      <p:sp>
        <p:nvSpPr>
          <p:cNvPr id="4" name="TextBox 3"/>
          <p:cNvSpPr txBox="1"/>
          <p:nvPr/>
        </p:nvSpPr>
        <p:spPr>
          <a:xfrm>
            <a:off x="264696" y="2004419"/>
            <a:ext cx="8783052" cy="1754326"/>
          </a:xfrm>
          <a:prstGeom prst="rect">
            <a:avLst/>
          </a:prstGeom>
          <a:noFill/>
        </p:spPr>
        <p:txBody>
          <a:bodyPr wrap="square" rtlCol="0">
            <a:spAutoFit/>
          </a:bodyPr>
          <a:lstStyle/>
          <a:p>
            <a:pPr algn="ctr"/>
            <a:r>
              <a:rPr lang="en-US" sz="5400" b="1" dirty="0" smtClean="0">
                <a:solidFill>
                  <a:srgbClr val="6C0000"/>
                </a:solidFill>
              </a:rPr>
              <a:t>Know your purpose.</a:t>
            </a:r>
          </a:p>
          <a:p>
            <a:pPr algn="ctr"/>
            <a:r>
              <a:rPr lang="en-US" sz="5400" b="1" dirty="0" smtClean="0">
                <a:solidFill>
                  <a:srgbClr val="6C0000"/>
                </a:solidFill>
              </a:rPr>
              <a:t>Know your limits.</a:t>
            </a:r>
          </a:p>
        </p:txBody>
      </p:sp>
    </p:spTree>
    <p:extLst>
      <p:ext uri="{BB962C8B-B14F-4D97-AF65-F5344CB8AC3E}">
        <p14:creationId xmlns:p14="http://schemas.microsoft.com/office/powerpoint/2010/main" val="373767806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flower&#10;&#10;Description generated with high confidence"/>
          <p:cNvPicPr>
            <a:picLocks noChangeAspect="1"/>
          </p:cNvPicPr>
          <p:nvPr/>
        </p:nvPicPr>
        <p:blipFill rotWithShape="1">
          <a:blip r:embed="rId2">
            <a:extLst>
              <a:ext uri="{28A0092B-C50C-407E-A947-70E740481C1C}">
                <a14:useLocalDpi xmlns:a14="http://schemas.microsoft.com/office/drawing/2010/main" val="0"/>
              </a:ext>
            </a:extLst>
          </a:blip>
          <a:srcRect l="2770" r="8228" b="-1"/>
          <a:stretch/>
        </p:blipFill>
        <p:spPr>
          <a:xfrm>
            <a:off x="20" y="10"/>
            <a:ext cx="9143980" cy="6857990"/>
          </a:xfrm>
          <a:prstGeom prst="rect">
            <a:avLst/>
          </a:prstGeom>
        </p:spPr>
      </p:pic>
      <p:sp>
        <p:nvSpPr>
          <p:cNvPr id="2" name="Rectangle 1"/>
          <p:cNvSpPr/>
          <p:nvPr/>
        </p:nvSpPr>
        <p:spPr>
          <a:xfrm>
            <a:off x="1941225" y="248198"/>
            <a:ext cx="7057702" cy="892552"/>
          </a:xfrm>
          <a:prstGeom prst="rect">
            <a:avLst/>
          </a:prstGeom>
          <a:noFill/>
        </p:spPr>
        <p:txBody>
          <a:bodyPr wrap="none" lIns="91440" tIns="45720" rIns="91440" bIns="45720">
            <a:spAutoFit/>
          </a:bodyPr>
          <a:lstStyle/>
          <a:p>
            <a:pPr algn="ctr"/>
            <a:r>
              <a:rPr lang="en-US" sz="5200" dirty="0" smtClean="0">
                <a:ln w="0"/>
                <a:solidFill>
                  <a:srgbClr val="003300"/>
                </a:solidFill>
                <a:effectLst>
                  <a:outerShdw blurRad="38100" dist="19050" dir="2700000" algn="tl" rotWithShape="0">
                    <a:schemeClr val="dk1">
                      <a:alpha val="40000"/>
                    </a:schemeClr>
                  </a:outerShdw>
                </a:effectLst>
              </a:rPr>
              <a:t>W</a:t>
            </a:r>
            <a:r>
              <a:rPr lang="en-US" sz="5200" b="0" cap="none" spc="0" dirty="0" smtClean="0">
                <a:ln w="0"/>
                <a:solidFill>
                  <a:srgbClr val="003300"/>
                </a:solidFill>
                <a:effectLst>
                  <a:outerShdw blurRad="38100" dist="19050" dir="2700000" algn="tl" rotWithShape="0">
                    <a:schemeClr val="dk1">
                      <a:alpha val="40000"/>
                    </a:schemeClr>
                  </a:outerShdw>
                </a:effectLst>
              </a:rPr>
              <a:t>ords of Encouragement</a:t>
            </a:r>
            <a:endParaRPr lang="en-US" sz="5200" b="0" cap="none" spc="0" dirty="0">
              <a:ln w="0"/>
              <a:solidFill>
                <a:srgbClr val="003300"/>
              </a:solidFill>
              <a:effectLst>
                <a:outerShdw blurRad="38100" dist="19050" dir="2700000" algn="tl" rotWithShape="0">
                  <a:schemeClr val="dk1">
                    <a:alpha val="40000"/>
                  </a:schemeClr>
                </a:outerShdw>
              </a:effectLst>
            </a:endParaRPr>
          </a:p>
        </p:txBody>
      </p:sp>
      <p:pic>
        <p:nvPicPr>
          <p:cNvPr id="7170" name="Picture 2" descr="https://images-na.ssl-images-amazon.com/images/I/71Fa0VmrCaL._SX355_.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03404" y="1388938"/>
            <a:ext cx="5181470" cy="29337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065527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flower&#10;&#10;Description generated with high confidence"/>
          <p:cNvPicPr>
            <a:picLocks noChangeAspect="1"/>
          </p:cNvPicPr>
          <p:nvPr/>
        </p:nvPicPr>
        <p:blipFill rotWithShape="1">
          <a:blip r:embed="rId2">
            <a:extLst>
              <a:ext uri="{28A0092B-C50C-407E-A947-70E740481C1C}">
                <a14:useLocalDpi xmlns:a14="http://schemas.microsoft.com/office/drawing/2010/main" val="0"/>
              </a:ext>
            </a:extLst>
          </a:blip>
          <a:srcRect l="2770" r="8228" b="-1"/>
          <a:stretch/>
        </p:blipFill>
        <p:spPr>
          <a:xfrm>
            <a:off x="20" y="10"/>
            <a:ext cx="9143980" cy="6857990"/>
          </a:xfrm>
          <a:prstGeom prst="rect">
            <a:avLst/>
          </a:prstGeom>
        </p:spPr>
      </p:pic>
      <p:sp>
        <p:nvSpPr>
          <p:cNvPr id="2" name="Rectangle 1"/>
          <p:cNvSpPr/>
          <p:nvPr/>
        </p:nvSpPr>
        <p:spPr>
          <a:xfrm>
            <a:off x="1941225" y="248198"/>
            <a:ext cx="7057702" cy="892552"/>
          </a:xfrm>
          <a:prstGeom prst="rect">
            <a:avLst/>
          </a:prstGeom>
          <a:noFill/>
        </p:spPr>
        <p:txBody>
          <a:bodyPr wrap="none" lIns="91440" tIns="45720" rIns="91440" bIns="45720">
            <a:spAutoFit/>
          </a:bodyPr>
          <a:lstStyle/>
          <a:p>
            <a:pPr algn="ctr"/>
            <a:r>
              <a:rPr lang="en-US" sz="5200" dirty="0" smtClean="0">
                <a:ln w="0"/>
                <a:solidFill>
                  <a:srgbClr val="003300"/>
                </a:solidFill>
                <a:effectLst>
                  <a:outerShdw blurRad="38100" dist="19050" dir="2700000" algn="tl" rotWithShape="0">
                    <a:schemeClr val="dk1">
                      <a:alpha val="40000"/>
                    </a:schemeClr>
                  </a:outerShdw>
                </a:effectLst>
              </a:rPr>
              <a:t>W</a:t>
            </a:r>
            <a:r>
              <a:rPr lang="en-US" sz="5200" b="0" cap="none" spc="0" dirty="0" smtClean="0">
                <a:ln w="0"/>
                <a:solidFill>
                  <a:srgbClr val="003300"/>
                </a:solidFill>
                <a:effectLst>
                  <a:outerShdw blurRad="38100" dist="19050" dir="2700000" algn="tl" rotWithShape="0">
                    <a:schemeClr val="dk1">
                      <a:alpha val="40000"/>
                    </a:schemeClr>
                  </a:outerShdw>
                </a:effectLst>
              </a:rPr>
              <a:t>ords of Encouragement</a:t>
            </a:r>
            <a:endParaRPr lang="en-US" sz="5200" b="0" cap="none" spc="0" dirty="0">
              <a:ln w="0"/>
              <a:solidFill>
                <a:srgbClr val="003300"/>
              </a:solidFill>
              <a:effectLst>
                <a:outerShdw blurRad="38100" dist="19050" dir="2700000" algn="tl" rotWithShape="0">
                  <a:schemeClr val="dk1">
                    <a:alpha val="40000"/>
                  </a:schemeClr>
                </a:outerShdw>
              </a:effectLst>
            </a:endParaRPr>
          </a:p>
        </p:txBody>
      </p:sp>
      <p:sp>
        <p:nvSpPr>
          <p:cNvPr id="5" name="TextBox 4"/>
          <p:cNvSpPr txBox="1"/>
          <p:nvPr/>
        </p:nvSpPr>
        <p:spPr>
          <a:xfrm>
            <a:off x="793390" y="1467856"/>
            <a:ext cx="8205537" cy="2585323"/>
          </a:xfrm>
          <a:prstGeom prst="rect">
            <a:avLst/>
          </a:prstGeom>
          <a:noFill/>
        </p:spPr>
        <p:txBody>
          <a:bodyPr wrap="square" rtlCol="0">
            <a:spAutoFit/>
          </a:bodyPr>
          <a:lstStyle/>
          <a:p>
            <a:pPr algn="ctr"/>
            <a:r>
              <a:rPr lang="en-US" sz="5400" b="1" dirty="0" smtClean="0">
                <a:solidFill>
                  <a:srgbClr val="6C0000"/>
                </a:solidFill>
              </a:rPr>
              <a:t>I can do all things through Christ who gives me strength.</a:t>
            </a:r>
            <a:endParaRPr lang="en-US" sz="5400" b="1" dirty="0">
              <a:solidFill>
                <a:srgbClr val="6C0000"/>
              </a:solidFill>
            </a:endParaRPr>
          </a:p>
        </p:txBody>
      </p:sp>
      <p:sp>
        <p:nvSpPr>
          <p:cNvPr id="6" name="Rectangle 5"/>
          <p:cNvSpPr/>
          <p:nvPr/>
        </p:nvSpPr>
        <p:spPr>
          <a:xfrm>
            <a:off x="5851912" y="4113340"/>
            <a:ext cx="3147015" cy="646331"/>
          </a:xfrm>
          <a:prstGeom prst="rect">
            <a:avLst/>
          </a:prstGeom>
          <a:noFill/>
        </p:spPr>
        <p:txBody>
          <a:bodyPr wrap="none" lIns="91440" tIns="45720" rIns="91440" bIns="45720">
            <a:spAutoFit/>
          </a:bodyPr>
          <a:lstStyle/>
          <a:p>
            <a:pPr algn="ctr"/>
            <a:r>
              <a:rPr lang="en-US" sz="3600" b="0" cap="none" spc="0" dirty="0" smtClean="0">
                <a:ln w="0"/>
                <a:solidFill>
                  <a:schemeClr val="tx1"/>
                </a:solidFill>
                <a:effectLst>
                  <a:outerShdw blurRad="38100" dist="19050" dir="2700000" algn="tl" rotWithShape="0">
                    <a:schemeClr val="dk1">
                      <a:alpha val="40000"/>
                    </a:schemeClr>
                  </a:outerShdw>
                </a:effectLst>
              </a:rPr>
              <a:t>Philippians 4:13</a:t>
            </a:r>
            <a:endParaRPr lang="en-US" sz="36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22405812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flower&#10;&#10;Description generated with high confidence"/>
          <p:cNvPicPr>
            <a:picLocks noChangeAspect="1"/>
          </p:cNvPicPr>
          <p:nvPr/>
        </p:nvPicPr>
        <p:blipFill rotWithShape="1">
          <a:blip r:embed="rId2">
            <a:extLst>
              <a:ext uri="{28A0092B-C50C-407E-A947-70E740481C1C}">
                <a14:useLocalDpi xmlns:a14="http://schemas.microsoft.com/office/drawing/2010/main" val="0"/>
              </a:ext>
            </a:extLst>
          </a:blip>
          <a:srcRect l="2770" r="8228" b="-1"/>
          <a:stretch/>
        </p:blipFill>
        <p:spPr>
          <a:xfrm>
            <a:off x="20" y="10"/>
            <a:ext cx="9143980" cy="6857990"/>
          </a:xfrm>
          <a:prstGeom prst="rect">
            <a:avLst/>
          </a:prstGeom>
        </p:spPr>
      </p:pic>
      <p:sp>
        <p:nvSpPr>
          <p:cNvPr id="2" name="Rectangle 1"/>
          <p:cNvSpPr/>
          <p:nvPr/>
        </p:nvSpPr>
        <p:spPr>
          <a:xfrm>
            <a:off x="1941225" y="248198"/>
            <a:ext cx="7057702" cy="892552"/>
          </a:xfrm>
          <a:prstGeom prst="rect">
            <a:avLst/>
          </a:prstGeom>
          <a:noFill/>
        </p:spPr>
        <p:txBody>
          <a:bodyPr wrap="none" lIns="91440" tIns="45720" rIns="91440" bIns="45720">
            <a:spAutoFit/>
          </a:bodyPr>
          <a:lstStyle/>
          <a:p>
            <a:pPr algn="ctr"/>
            <a:r>
              <a:rPr lang="en-US" sz="5200" dirty="0" smtClean="0">
                <a:ln w="0"/>
                <a:solidFill>
                  <a:srgbClr val="003300"/>
                </a:solidFill>
                <a:effectLst>
                  <a:outerShdw blurRad="38100" dist="19050" dir="2700000" algn="tl" rotWithShape="0">
                    <a:schemeClr val="dk1">
                      <a:alpha val="40000"/>
                    </a:schemeClr>
                  </a:outerShdw>
                </a:effectLst>
              </a:rPr>
              <a:t>W</a:t>
            </a:r>
            <a:r>
              <a:rPr lang="en-US" sz="5200" b="0" cap="none" spc="0" dirty="0" smtClean="0">
                <a:ln w="0"/>
                <a:solidFill>
                  <a:srgbClr val="003300"/>
                </a:solidFill>
                <a:effectLst>
                  <a:outerShdw blurRad="38100" dist="19050" dir="2700000" algn="tl" rotWithShape="0">
                    <a:schemeClr val="dk1">
                      <a:alpha val="40000"/>
                    </a:schemeClr>
                  </a:outerShdw>
                </a:effectLst>
              </a:rPr>
              <a:t>ords of Encouragement</a:t>
            </a:r>
            <a:endParaRPr lang="en-US" sz="5200" b="0" cap="none" spc="0" dirty="0">
              <a:ln w="0"/>
              <a:solidFill>
                <a:srgbClr val="003300"/>
              </a:solidFill>
              <a:effectLst>
                <a:outerShdw blurRad="38100" dist="19050" dir="2700000" algn="tl" rotWithShape="0">
                  <a:schemeClr val="dk1">
                    <a:alpha val="40000"/>
                  </a:schemeClr>
                </a:outerShdw>
              </a:effectLst>
            </a:endParaRPr>
          </a:p>
        </p:txBody>
      </p:sp>
      <p:sp>
        <p:nvSpPr>
          <p:cNvPr id="4" name="TextBox 3"/>
          <p:cNvSpPr txBox="1"/>
          <p:nvPr/>
        </p:nvSpPr>
        <p:spPr>
          <a:xfrm>
            <a:off x="264696" y="2004419"/>
            <a:ext cx="8783052" cy="2585323"/>
          </a:xfrm>
          <a:prstGeom prst="rect">
            <a:avLst/>
          </a:prstGeom>
          <a:noFill/>
        </p:spPr>
        <p:txBody>
          <a:bodyPr wrap="square" rtlCol="0">
            <a:spAutoFit/>
          </a:bodyPr>
          <a:lstStyle/>
          <a:p>
            <a:pPr algn="ctr"/>
            <a:r>
              <a:rPr lang="en-US" sz="5400" b="1" dirty="0" smtClean="0">
                <a:solidFill>
                  <a:srgbClr val="920000"/>
                </a:solidFill>
              </a:rPr>
              <a:t>Know your purpose.</a:t>
            </a:r>
          </a:p>
          <a:p>
            <a:pPr algn="ctr"/>
            <a:r>
              <a:rPr lang="en-US" sz="5400" b="1" dirty="0" smtClean="0">
                <a:solidFill>
                  <a:srgbClr val="920000"/>
                </a:solidFill>
              </a:rPr>
              <a:t>Know your limits.</a:t>
            </a:r>
          </a:p>
          <a:p>
            <a:pPr algn="ctr"/>
            <a:r>
              <a:rPr lang="en-US" sz="5400" b="1" dirty="0" smtClean="0">
                <a:solidFill>
                  <a:srgbClr val="6C0000"/>
                </a:solidFill>
              </a:rPr>
              <a:t>Know God intimately.</a:t>
            </a:r>
            <a:endParaRPr lang="en-US" sz="5400" dirty="0">
              <a:solidFill>
                <a:srgbClr val="6C0000"/>
              </a:solidFill>
            </a:endParaRPr>
          </a:p>
        </p:txBody>
      </p:sp>
    </p:spTree>
    <p:extLst>
      <p:ext uri="{BB962C8B-B14F-4D97-AF65-F5344CB8AC3E}">
        <p14:creationId xmlns:p14="http://schemas.microsoft.com/office/powerpoint/2010/main" val="21911417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4000" cy="6858000"/>
          </a:xfrm>
          <a:prstGeom prst="rect">
            <a:avLst/>
          </a:prstGeom>
          <a:solidFill>
            <a:schemeClr val="bg1"/>
          </a:solidFill>
          <a:ln>
            <a:noFill/>
          </a:ln>
          <a:effectLst/>
        </p:spPr>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r="5666" b="-1"/>
          <a:stretch/>
        </p:blipFill>
        <p:spPr>
          <a:xfrm>
            <a:off x="0" y="0"/>
            <a:ext cx="9143980" cy="6857990"/>
          </a:xfrm>
          <a:prstGeom prst="rect">
            <a:avLst/>
          </a:prstGeom>
        </p:spPr>
      </p:pic>
      <p:sp>
        <p:nvSpPr>
          <p:cNvPr id="6" name="Rectangle 5"/>
          <p:cNvSpPr/>
          <p:nvPr/>
        </p:nvSpPr>
        <p:spPr>
          <a:xfrm>
            <a:off x="264287" y="100249"/>
            <a:ext cx="8591839" cy="707886"/>
          </a:xfrm>
          <a:prstGeom prst="rect">
            <a:avLst/>
          </a:prstGeom>
          <a:noFill/>
        </p:spPr>
        <p:txBody>
          <a:bodyPr wrap="none" lIns="91440" tIns="45720" rIns="91440" bIns="45720">
            <a:spAutoFit/>
          </a:bodyPr>
          <a:lstStyle/>
          <a:p>
            <a:pPr algn="ctr"/>
            <a:r>
              <a:rPr lang="en-US" sz="4000" b="0" cap="none" spc="0" dirty="0">
                <a:ln w="0"/>
                <a:solidFill>
                  <a:schemeClr val="tx1"/>
                </a:solidFill>
                <a:effectLst>
                  <a:outerShdw blurRad="38100" dist="19050" dir="2700000" algn="tl" rotWithShape="0">
                    <a:schemeClr val="dk1">
                      <a:alpha val="40000"/>
                    </a:schemeClr>
                  </a:outerShdw>
                </a:effectLst>
              </a:rPr>
              <a:t>Will the “Real Mother” Please Stand Up!</a:t>
            </a:r>
          </a:p>
        </p:txBody>
      </p:sp>
      <p:sp>
        <p:nvSpPr>
          <p:cNvPr id="7" name="Rectangle 6"/>
          <p:cNvSpPr/>
          <p:nvPr/>
        </p:nvSpPr>
        <p:spPr>
          <a:xfrm>
            <a:off x="5100362" y="4318287"/>
            <a:ext cx="3049233" cy="646331"/>
          </a:xfrm>
          <a:prstGeom prst="rect">
            <a:avLst/>
          </a:prstGeom>
          <a:noFill/>
        </p:spPr>
        <p:txBody>
          <a:bodyPr wrap="none" lIns="91440" tIns="45720" rIns="91440" bIns="45720">
            <a:spAutoFit/>
          </a:bodyPr>
          <a:lstStyle/>
          <a:p>
            <a:pPr algn="ctr"/>
            <a:r>
              <a:rPr lang="en-US" sz="3600" b="0" cap="none" spc="0" dirty="0">
                <a:ln w="0"/>
                <a:solidFill>
                  <a:schemeClr val="bg1"/>
                </a:solidFill>
                <a:effectLst>
                  <a:outerShdw blurRad="38100" dist="25400" dir="5400000" algn="ctr" rotWithShape="0">
                    <a:srgbClr val="6E747A">
                      <a:alpha val="43000"/>
                    </a:srgbClr>
                  </a:outerShdw>
                </a:effectLst>
              </a:rPr>
              <a:t>1 Kings 3:16-27</a:t>
            </a:r>
          </a:p>
        </p:txBody>
      </p:sp>
    </p:spTree>
    <p:extLst>
      <p:ext uri="{BB962C8B-B14F-4D97-AF65-F5344CB8AC3E}">
        <p14:creationId xmlns:p14="http://schemas.microsoft.com/office/powerpoint/2010/main" val="125200167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flower&#10;&#10;Description generated with high confidence"/>
          <p:cNvPicPr>
            <a:picLocks noChangeAspect="1"/>
          </p:cNvPicPr>
          <p:nvPr/>
        </p:nvPicPr>
        <p:blipFill rotWithShape="1">
          <a:blip r:embed="rId2">
            <a:extLst>
              <a:ext uri="{28A0092B-C50C-407E-A947-70E740481C1C}">
                <a14:useLocalDpi xmlns:a14="http://schemas.microsoft.com/office/drawing/2010/main" val="0"/>
              </a:ext>
            </a:extLst>
          </a:blip>
          <a:srcRect l="2770" r="8228" b="-1"/>
          <a:stretch/>
        </p:blipFill>
        <p:spPr>
          <a:xfrm>
            <a:off x="20" y="10"/>
            <a:ext cx="9143980" cy="6857990"/>
          </a:xfrm>
          <a:prstGeom prst="rect">
            <a:avLst/>
          </a:prstGeom>
        </p:spPr>
      </p:pic>
      <p:sp>
        <p:nvSpPr>
          <p:cNvPr id="2" name="Rectangle 1"/>
          <p:cNvSpPr/>
          <p:nvPr/>
        </p:nvSpPr>
        <p:spPr>
          <a:xfrm>
            <a:off x="1941225" y="248198"/>
            <a:ext cx="7057702" cy="892552"/>
          </a:xfrm>
          <a:prstGeom prst="rect">
            <a:avLst/>
          </a:prstGeom>
          <a:noFill/>
        </p:spPr>
        <p:txBody>
          <a:bodyPr wrap="none" lIns="91440" tIns="45720" rIns="91440" bIns="45720">
            <a:spAutoFit/>
          </a:bodyPr>
          <a:lstStyle/>
          <a:p>
            <a:pPr algn="ctr"/>
            <a:r>
              <a:rPr lang="en-US" sz="5200" dirty="0" smtClean="0">
                <a:ln w="0"/>
                <a:solidFill>
                  <a:srgbClr val="003300"/>
                </a:solidFill>
                <a:effectLst>
                  <a:outerShdw blurRad="38100" dist="19050" dir="2700000" algn="tl" rotWithShape="0">
                    <a:schemeClr val="dk1">
                      <a:alpha val="40000"/>
                    </a:schemeClr>
                  </a:outerShdw>
                </a:effectLst>
              </a:rPr>
              <a:t>W</a:t>
            </a:r>
            <a:r>
              <a:rPr lang="en-US" sz="5200" b="0" cap="none" spc="0" dirty="0" smtClean="0">
                <a:ln w="0"/>
                <a:solidFill>
                  <a:srgbClr val="003300"/>
                </a:solidFill>
                <a:effectLst>
                  <a:outerShdw blurRad="38100" dist="19050" dir="2700000" algn="tl" rotWithShape="0">
                    <a:schemeClr val="dk1">
                      <a:alpha val="40000"/>
                    </a:schemeClr>
                  </a:outerShdw>
                </a:effectLst>
              </a:rPr>
              <a:t>ords of Encouragement</a:t>
            </a:r>
            <a:endParaRPr lang="en-US" sz="5200" b="0" cap="none" spc="0" dirty="0">
              <a:ln w="0"/>
              <a:solidFill>
                <a:srgbClr val="003300"/>
              </a:solidFill>
              <a:effectLst>
                <a:outerShdw blurRad="38100" dist="19050" dir="2700000" algn="tl" rotWithShape="0">
                  <a:schemeClr val="dk1">
                    <a:alpha val="40000"/>
                  </a:schemeClr>
                </a:outerShdw>
              </a:effectLst>
            </a:endParaRPr>
          </a:p>
        </p:txBody>
      </p:sp>
      <p:pic>
        <p:nvPicPr>
          <p:cNvPr id="8194" name="Picture 2" descr="https://archive.is/i8oWS/c6a7b471faf835666797a497e9d6331cafe4153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1225" y="1567491"/>
            <a:ext cx="2994782" cy="37023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80796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flower&#10;&#10;Description generated with high confidence"/>
          <p:cNvPicPr>
            <a:picLocks noChangeAspect="1"/>
          </p:cNvPicPr>
          <p:nvPr/>
        </p:nvPicPr>
        <p:blipFill rotWithShape="1">
          <a:blip r:embed="rId2">
            <a:extLst>
              <a:ext uri="{28A0092B-C50C-407E-A947-70E740481C1C}">
                <a14:useLocalDpi xmlns:a14="http://schemas.microsoft.com/office/drawing/2010/main" val="0"/>
              </a:ext>
            </a:extLst>
          </a:blip>
          <a:srcRect t="15656"/>
          <a:stretch/>
        </p:blipFill>
        <p:spPr>
          <a:xfrm>
            <a:off x="20" y="1073726"/>
            <a:ext cx="9143980" cy="5784273"/>
          </a:xfrm>
          <a:prstGeom prst="rect">
            <a:avLst/>
          </a:prstGeom>
        </p:spPr>
      </p:pic>
      <p:pic>
        <p:nvPicPr>
          <p:cNvPr id="4" name="Picture 3" descr="A close up of a flower&#10;&#10;Description generated with high confidence"/>
          <p:cNvPicPr>
            <a:picLocks noChangeAspect="1"/>
          </p:cNvPicPr>
          <p:nvPr/>
        </p:nvPicPr>
        <p:blipFill rotWithShape="1">
          <a:blip r:embed="rId2">
            <a:extLst>
              <a:ext uri="{28A0092B-C50C-407E-A947-70E740481C1C}">
                <a14:useLocalDpi xmlns:a14="http://schemas.microsoft.com/office/drawing/2010/main" val="0"/>
              </a:ext>
            </a:extLst>
          </a:blip>
          <a:srcRect t="15656" b="51819"/>
          <a:stretch/>
        </p:blipFill>
        <p:spPr>
          <a:xfrm>
            <a:off x="20" y="0"/>
            <a:ext cx="9143980" cy="2230582"/>
          </a:xfrm>
          <a:prstGeom prst="rect">
            <a:avLst/>
          </a:prstGeom>
        </p:spPr>
      </p:pic>
      <p:sp>
        <p:nvSpPr>
          <p:cNvPr id="2" name="TextBox 1"/>
          <p:cNvSpPr txBox="1"/>
          <p:nvPr/>
        </p:nvSpPr>
        <p:spPr>
          <a:xfrm>
            <a:off x="20" y="0"/>
            <a:ext cx="9143980" cy="5509200"/>
          </a:xfrm>
          <a:prstGeom prst="rect">
            <a:avLst/>
          </a:prstGeom>
          <a:noFill/>
        </p:spPr>
        <p:txBody>
          <a:bodyPr wrap="square" rtlCol="0">
            <a:spAutoFit/>
          </a:bodyPr>
          <a:lstStyle/>
          <a:p>
            <a:pPr algn="ctr"/>
            <a:r>
              <a:rPr lang="en-US" sz="4400" b="1" baseline="30000" dirty="0"/>
              <a:t>16 </a:t>
            </a:r>
            <a:r>
              <a:rPr lang="en-US" sz="4400" b="1" dirty="0"/>
              <a:t>Then two prostitutes came to the king and stood before him. </a:t>
            </a:r>
            <a:r>
              <a:rPr lang="en-US" sz="4400" b="1" baseline="30000" dirty="0"/>
              <a:t>17 </a:t>
            </a:r>
            <a:r>
              <a:rPr lang="en-US" sz="4400" b="1" dirty="0"/>
              <a:t>The one woman said, “Oh, my lord, this woman and I live in the same house, and I gave birth to a child while she was in the house. </a:t>
            </a:r>
            <a:r>
              <a:rPr lang="en-US" sz="4400" b="1" baseline="30000" dirty="0"/>
              <a:t>18 </a:t>
            </a:r>
            <a:r>
              <a:rPr lang="en-US" sz="4400" b="1" dirty="0"/>
              <a:t>Then on the third day after I gave birth, this woman also gave birth. And we were alone. </a:t>
            </a:r>
            <a:endParaRPr lang="en-US" sz="4400" dirty="0"/>
          </a:p>
        </p:txBody>
      </p:sp>
    </p:spTree>
    <p:extLst>
      <p:ext uri="{BB962C8B-B14F-4D97-AF65-F5344CB8AC3E}">
        <p14:creationId xmlns:p14="http://schemas.microsoft.com/office/powerpoint/2010/main" val="21950003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flower&#10;&#10;Description generated with high confidence"/>
          <p:cNvPicPr>
            <a:picLocks noChangeAspect="1"/>
          </p:cNvPicPr>
          <p:nvPr/>
        </p:nvPicPr>
        <p:blipFill rotWithShape="1">
          <a:blip r:embed="rId2">
            <a:extLst>
              <a:ext uri="{28A0092B-C50C-407E-A947-70E740481C1C}">
                <a14:useLocalDpi xmlns:a14="http://schemas.microsoft.com/office/drawing/2010/main" val="0"/>
              </a:ext>
            </a:extLst>
          </a:blip>
          <a:srcRect t="15656"/>
          <a:stretch/>
        </p:blipFill>
        <p:spPr>
          <a:xfrm>
            <a:off x="20" y="1073726"/>
            <a:ext cx="9143980" cy="5784273"/>
          </a:xfrm>
          <a:prstGeom prst="rect">
            <a:avLst/>
          </a:prstGeom>
        </p:spPr>
      </p:pic>
      <p:pic>
        <p:nvPicPr>
          <p:cNvPr id="4" name="Picture 3" descr="A close up of a flower&#10;&#10;Description generated with high confidence"/>
          <p:cNvPicPr>
            <a:picLocks noChangeAspect="1"/>
          </p:cNvPicPr>
          <p:nvPr/>
        </p:nvPicPr>
        <p:blipFill rotWithShape="1">
          <a:blip r:embed="rId2">
            <a:extLst>
              <a:ext uri="{28A0092B-C50C-407E-A947-70E740481C1C}">
                <a14:useLocalDpi xmlns:a14="http://schemas.microsoft.com/office/drawing/2010/main" val="0"/>
              </a:ext>
            </a:extLst>
          </a:blip>
          <a:srcRect t="15656" b="51819"/>
          <a:stretch/>
        </p:blipFill>
        <p:spPr>
          <a:xfrm>
            <a:off x="20" y="0"/>
            <a:ext cx="9143980" cy="2230582"/>
          </a:xfrm>
          <a:prstGeom prst="rect">
            <a:avLst/>
          </a:prstGeom>
        </p:spPr>
      </p:pic>
      <p:sp>
        <p:nvSpPr>
          <p:cNvPr id="2" name="TextBox 1"/>
          <p:cNvSpPr txBox="1"/>
          <p:nvPr/>
        </p:nvSpPr>
        <p:spPr>
          <a:xfrm>
            <a:off x="20" y="0"/>
            <a:ext cx="9143980" cy="6186309"/>
          </a:xfrm>
          <a:prstGeom prst="rect">
            <a:avLst/>
          </a:prstGeom>
          <a:noFill/>
        </p:spPr>
        <p:txBody>
          <a:bodyPr wrap="square" rtlCol="0">
            <a:spAutoFit/>
          </a:bodyPr>
          <a:lstStyle/>
          <a:p>
            <a:pPr algn="ctr"/>
            <a:r>
              <a:rPr lang="en-US" sz="4400" b="1" dirty="0" smtClean="0"/>
              <a:t>There </a:t>
            </a:r>
            <a:r>
              <a:rPr lang="en-US" sz="4400" b="1" dirty="0"/>
              <a:t>was no one else with us in the house; only we two were in the house. </a:t>
            </a:r>
            <a:r>
              <a:rPr lang="en-US" sz="4400" b="1" baseline="30000" dirty="0"/>
              <a:t>19 </a:t>
            </a:r>
            <a:r>
              <a:rPr lang="en-US" sz="4400" b="1" dirty="0"/>
              <a:t>And this woman’s son died in the night, because she lay on him. </a:t>
            </a:r>
            <a:r>
              <a:rPr lang="en-US" sz="4400" b="1" baseline="30000" dirty="0"/>
              <a:t>20 </a:t>
            </a:r>
            <a:r>
              <a:rPr lang="en-US" sz="4400" b="1" dirty="0"/>
              <a:t>And she arose at midnight and took my son from beside me, while your servant slept, and laid him at her breast, and laid her dead son at my breast. </a:t>
            </a:r>
            <a:endParaRPr lang="en-US" sz="4400" dirty="0"/>
          </a:p>
        </p:txBody>
      </p:sp>
    </p:spTree>
    <p:extLst>
      <p:ext uri="{BB962C8B-B14F-4D97-AF65-F5344CB8AC3E}">
        <p14:creationId xmlns:p14="http://schemas.microsoft.com/office/powerpoint/2010/main" val="1635021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flower&#10;&#10;Description generated with high confidence"/>
          <p:cNvPicPr>
            <a:picLocks noChangeAspect="1"/>
          </p:cNvPicPr>
          <p:nvPr/>
        </p:nvPicPr>
        <p:blipFill rotWithShape="1">
          <a:blip r:embed="rId2">
            <a:extLst>
              <a:ext uri="{28A0092B-C50C-407E-A947-70E740481C1C}">
                <a14:useLocalDpi xmlns:a14="http://schemas.microsoft.com/office/drawing/2010/main" val="0"/>
              </a:ext>
            </a:extLst>
          </a:blip>
          <a:srcRect t="15656"/>
          <a:stretch/>
        </p:blipFill>
        <p:spPr>
          <a:xfrm>
            <a:off x="20" y="1073726"/>
            <a:ext cx="9143980" cy="5784273"/>
          </a:xfrm>
          <a:prstGeom prst="rect">
            <a:avLst/>
          </a:prstGeom>
        </p:spPr>
      </p:pic>
      <p:pic>
        <p:nvPicPr>
          <p:cNvPr id="4" name="Picture 3" descr="A close up of a flower&#10;&#10;Description generated with high confidence"/>
          <p:cNvPicPr>
            <a:picLocks noChangeAspect="1"/>
          </p:cNvPicPr>
          <p:nvPr/>
        </p:nvPicPr>
        <p:blipFill rotWithShape="1">
          <a:blip r:embed="rId2">
            <a:extLst>
              <a:ext uri="{28A0092B-C50C-407E-A947-70E740481C1C}">
                <a14:useLocalDpi xmlns:a14="http://schemas.microsoft.com/office/drawing/2010/main" val="0"/>
              </a:ext>
            </a:extLst>
          </a:blip>
          <a:srcRect t="15656" b="51819"/>
          <a:stretch/>
        </p:blipFill>
        <p:spPr>
          <a:xfrm>
            <a:off x="20" y="0"/>
            <a:ext cx="9143980" cy="2230582"/>
          </a:xfrm>
          <a:prstGeom prst="rect">
            <a:avLst/>
          </a:prstGeom>
        </p:spPr>
      </p:pic>
      <p:sp>
        <p:nvSpPr>
          <p:cNvPr id="2" name="TextBox 1"/>
          <p:cNvSpPr txBox="1"/>
          <p:nvPr/>
        </p:nvSpPr>
        <p:spPr>
          <a:xfrm>
            <a:off x="20" y="0"/>
            <a:ext cx="9143980" cy="6186309"/>
          </a:xfrm>
          <a:prstGeom prst="rect">
            <a:avLst/>
          </a:prstGeom>
          <a:noFill/>
        </p:spPr>
        <p:txBody>
          <a:bodyPr wrap="square" rtlCol="0">
            <a:spAutoFit/>
          </a:bodyPr>
          <a:lstStyle/>
          <a:p>
            <a:pPr algn="ctr"/>
            <a:r>
              <a:rPr lang="en-US" sz="4400" b="1" baseline="30000" dirty="0" smtClean="0"/>
              <a:t>21</a:t>
            </a:r>
            <a:r>
              <a:rPr lang="en-US" sz="4400" b="1" baseline="30000" dirty="0"/>
              <a:t> </a:t>
            </a:r>
            <a:r>
              <a:rPr lang="en-US" sz="4400" b="1" dirty="0"/>
              <a:t>When I rose in the morning to nurse my child, behold, he was dead. But when I looked at him closely in the morning, behold, he was not the child that I had borne.” </a:t>
            </a:r>
            <a:r>
              <a:rPr lang="en-US" sz="4400" b="1" baseline="30000" dirty="0"/>
              <a:t>22 </a:t>
            </a:r>
            <a:r>
              <a:rPr lang="en-US" sz="4400" b="1" dirty="0"/>
              <a:t>But the other woman said, “No, the living child is mine, and the dead child is yours.” The first said, “No, the dead child is yours, and the living child is mine</a:t>
            </a:r>
            <a:r>
              <a:rPr lang="en-US" sz="4400" b="1" dirty="0" smtClean="0"/>
              <a:t>.”</a:t>
            </a:r>
            <a:endParaRPr lang="en-US" sz="4400" dirty="0"/>
          </a:p>
        </p:txBody>
      </p:sp>
    </p:spTree>
    <p:extLst>
      <p:ext uri="{BB962C8B-B14F-4D97-AF65-F5344CB8AC3E}">
        <p14:creationId xmlns:p14="http://schemas.microsoft.com/office/powerpoint/2010/main" val="21512514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flower&#10;&#10;Description generated with high confidence"/>
          <p:cNvPicPr>
            <a:picLocks noChangeAspect="1"/>
          </p:cNvPicPr>
          <p:nvPr/>
        </p:nvPicPr>
        <p:blipFill rotWithShape="1">
          <a:blip r:embed="rId2">
            <a:extLst>
              <a:ext uri="{28A0092B-C50C-407E-A947-70E740481C1C}">
                <a14:useLocalDpi xmlns:a14="http://schemas.microsoft.com/office/drawing/2010/main" val="0"/>
              </a:ext>
            </a:extLst>
          </a:blip>
          <a:srcRect t="15656"/>
          <a:stretch/>
        </p:blipFill>
        <p:spPr>
          <a:xfrm>
            <a:off x="20" y="1073726"/>
            <a:ext cx="9143980" cy="5784273"/>
          </a:xfrm>
          <a:prstGeom prst="rect">
            <a:avLst/>
          </a:prstGeom>
        </p:spPr>
      </p:pic>
      <p:pic>
        <p:nvPicPr>
          <p:cNvPr id="4" name="Picture 3" descr="A close up of a flower&#10;&#10;Description generated with high confidence"/>
          <p:cNvPicPr>
            <a:picLocks noChangeAspect="1"/>
          </p:cNvPicPr>
          <p:nvPr/>
        </p:nvPicPr>
        <p:blipFill rotWithShape="1">
          <a:blip r:embed="rId2">
            <a:extLst>
              <a:ext uri="{28A0092B-C50C-407E-A947-70E740481C1C}">
                <a14:useLocalDpi xmlns:a14="http://schemas.microsoft.com/office/drawing/2010/main" val="0"/>
              </a:ext>
            </a:extLst>
          </a:blip>
          <a:srcRect t="15656" b="51819"/>
          <a:stretch/>
        </p:blipFill>
        <p:spPr>
          <a:xfrm>
            <a:off x="20" y="0"/>
            <a:ext cx="9143980" cy="2230582"/>
          </a:xfrm>
          <a:prstGeom prst="rect">
            <a:avLst/>
          </a:prstGeom>
        </p:spPr>
      </p:pic>
      <p:sp>
        <p:nvSpPr>
          <p:cNvPr id="2" name="TextBox 1"/>
          <p:cNvSpPr txBox="1"/>
          <p:nvPr/>
        </p:nvSpPr>
        <p:spPr>
          <a:xfrm>
            <a:off x="20" y="0"/>
            <a:ext cx="9143980" cy="5509200"/>
          </a:xfrm>
          <a:prstGeom prst="rect">
            <a:avLst/>
          </a:prstGeom>
          <a:noFill/>
        </p:spPr>
        <p:txBody>
          <a:bodyPr wrap="square" rtlCol="0">
            <a:spAutoFit/>
          </a:bodyPr>
          <a:lstStyle/>
          <a:p>
            <a:pPr algn="ctr"/>
            <a:r>
              <a:rPr lang="en-US" sz="4400" b="1" dirty="0" smtClean="0"/>
              <a:t>Thus </a:t>
            </a:r>
            <a:r>
              <a:rPr lang="en-US" sz="4400" b="1" dirty="0"/>
              <a:t>they spoke before the king. </a:t>
            </a:r>
            <a:r>
              <a:rPr lang="en-US" sz="4400" b="1" baseline="30000" dirty="0"/>
              <a:t>23 </a:t>
            </a:r>
            <a:r>
              <a:rPr lang="en-US" sz="4400" b="1" dirty="0"/>
              <a:t>Then the king said, “The one says, ‘This is my son that is alive, and your son is dead’; and the other says, ‘No; but your son is dead, and my son is the living one.’” </a:t>
            </a:r>
            <a:r>
              <a:rPr lang="en-US" sz="4400" b="1" baseline="30000" dirty="0"/>
              <a:t>24 </a:t>
            </a:r>
            <a:r>
              <a:rPr lang="en-US" sz="4400" b="1" dirty="0"/>
              <a:t>And the king said, “Bring me a sword.” So a sword was brought before the king. </a:t>
            </a:r>
            <a:endParaRPr lang="en-US" sz="4400" dirty="0"/>
          </a:p>
        </p:txBody>
      </p:sp>
    </p:spTree>
    <p:extLst>
      <p:ext uri="{BB962C8B-B14F-4D97-AF65-F5344CB8AC3E}">
        <p14:creationId xmlns:p14="http://schemas.microsoft.com/office/powerpoint/2010/main" val="11822899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flower&#10;&#10;Description generated with high confidence"/>
          <p:cNvPicPr>
            <a:picLocks noChangeAspect="1"/>
          </p:cNvPicPr>
          <p:nvPr/>
        </p:nvPicPr>
        <p:blipFill rotWithShape="1">
          <a:blip r:embed="rId2">
            <a:extLst>
              <a:ext uri="{28A0092B-C50C-407E-A947-70E740481C1C}">
                <a14:useLocalDpi xmlns:a14="http://schemas.microsoft.com/office/drawing/2010/main" val="0"/>
              </a:ext>
            </a:extLst>
          </a:blip>
          <a:srcRect t="15656"/>
          <a:stretch/>
        </p:blipFill>
        <p:spPr>
          <a:xfrm>
            <a:off x="20" y="1073726"/>
            <a:ext cx="9143980" cy="5784273"/>
          </a:xfrm>
          <a:prstGeom prst="rect">
            <a:avLst/>
          </a:prstGeom>
        </p:spPr>
      </p:pic>
      <p:pic>
        <p:nvPicPr>
          <p:cNvPr id="4" name="Picture 3" descr="A close up of a flower&#10;&#10;Description generated with high confidence"/>
          <p:cNvPicPr>
            <a:picLocks noChangeAspect="1"/>
          </p:cNvPicPr>
          <p:nvPr/>
        </p:nvPicPr>
        <p:blipFill rotWithShape="1">
          <a:blip r:embed="rId2">
            <a:extLst>
              <a:ext uri="{28A0092B-C50C-407E-A947-70E740481C1C}">
                <a14:useLocalDpi xmlns:a14="http://schemas.microsoft.com/office/drawing/2010/main" val="0"/>
              </a:ext>
            </a:extLst>
          </a:blip>
          <a:srcRect t="15656" b="51819"/>
          <a:stretch/>
        </p:blipFill>
        <p:spPr>
          <a:xfrm>
            <a:off x="20" y="0"/>
            <a:ext cx="9143980" cy="2230582"/>
          </a:xfrm>
          <a:prstGeom prst="rect">
            <a:avLst/>
          </a:prstGeom>
        </p:spPr>
      </p:pic>
      <p:sp>
        <p:nvSpPr>
          <p:cNvPr id="2" name="TextBox 1"/>
          <p:cNvSpPr txBox="1"/>
          <p:nvPr/>
        </p:nvSpPr>
        <p:spPr>
          <a:xfrm>
            <a:off x="20" y="0"/>
            <a:ext cx="9143980" cy="5509200"/>
          </a:xfrm>
          <a:prstGeom prst="rect">
            <a:avLst/>
          </a:prstGeom>
          <a:noFill/>
        </p:spPr>
        <p:txBody>
          <a:bodyPr wrap="square" rtlCol="0">
            <a:spAutoFit/>
          </a:bodyPr>
          <a:lstStyle/>
          <a:p>
            <a:pPr algn="ctr"/>
            <a:r>
              <a:rPr lang="en-US" sz="4400" b="1" baseline="30000" dirty="0" smtClean="0"/>
              <a:t>25</a:t>
            </a:r>
            <a:r>
              <a:rPr lang="en-US" sz="4400" b="1" baseline="30000" dirty="0"/>
              <a:t> </a:t>
            </a:r>
            <a:r>
              <a:rPr lang="en-US" sz="4400" b="1" dirty="0"/>
              <a:t>And the king said, “Divide the living child in two, and give half to the one and half to the other.” </a:t>
            </a:r>
            <a:r>
              <a:rPr lang="en-US" sz="4400" b="1" baseline="30000" dirty="0"/>
              <a:t>26 </a:t>
            </a:r>
            <a:r>
              <a:rPr lang="en-US" sz="4400" b="1" dirty="0"/>
              <a:t>Then the woman whose son was alive said to the king, because her heart yearned for her son, “Oh, my lord, give her the living child, and by no means put him to death</a:t>
            </a:r>
            <a:r>
              <a:rPr lang="en-US" sz="4400" b="1" dirty="0" smtClean="0"/>
              <a:t>.”</a:t>
            </a:r>
            <a:endParaRPr lang="en-US" sz="4400" dirty="0"/>
          </a:p>
        </p:txBody>
      </p:sp>
    </p:spTree>
    <p:extLst>
      <p:ext uri="{BB962C8B-B14F-4D97-AF65-F5344CB8AC3E}">
        <p14:creationId xmlns:p14="http://schemas.microsoft.com/office/powerpoint/2010/main" val="404610090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195</TotalTime>
  <Words>307</Words>
  <Application>Microsoft Office PowerPoint</Application>
  <PresentationFormat>On-screen Show (4:3)</PresentationFormat>
  <Paragraphs>51</Paragraphs>
  <Slides>40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40</vt:i4>
      </vt:variant>
    </vt:vector>
  </HeadingPairs>
  <TitlesOfParts>
    <vt:vector size="44"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Walt Kellcy</dc:creator>
  <cp:lastModifiedBy>Walt Kellcy</cp:lastModifiedBy>
  <cp:revision>16</cp:revision>
  <cp:lastPrinted>2017-05-14T15:25:46Z</cp:lastPrinted>
  <dcterms:created xsi:type="dcterms:W3CDTF">2017-05-11T13:41:26Z</dcterms:created>
  <dcterms:modified xsi:type="dcterms:W3CDTF">2017-05-14T15:51:32Z</dcterms:modified>
</cp:coreProperties>
</file>