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8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58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93" r:id="rId33"/>
    <p:sldId id="289" r:id="rId34"/>
    <p:sldId id="290" r:id="rId35"/>
    <p:sldId id="291" r:id="rId36"/>
    <p:sldId id="292" r:id="rId3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F0701"/>
    <a:srgbClr val="23100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60" d="100"/>
          <a:sy n="60" d="100"/>
        </p:scale>
        <p:origin x="126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E660B2C-47EF-46D3-ADB5-463E597867A6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00F02B-38CA-437C-A255-B253BAD48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86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EA84-28D3-44D7-AA2B-83BCA348A489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7511-E11E-4B63-BFB6-2009B5EAE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05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EA84-28D3-44D7-AA2B-83BCA348A489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7511-E11E-4B63-BFB6-2009B5EAE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96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EA84-28D3-44D7-AA2B-83BCA348A489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7511-E11E-4B63-BFB6-2009B5EAE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06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EA84-28D3-44D7-AA2B-83BCA348A489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7511-E11E-4B63-BFB6-2009B5EAE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29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EA84-28D3-44D7-AA2B-83BCA348A489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7511-E11E-4B63-BFB6-2009B5EAE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27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EA84-28D3-44D7-AA2B-83BCA348A489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7511-E11E-4B63-BFB6-2009B5EAE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6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EA84-28D3-44D7-AA2B-83BCA348A489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7511-E11E-4B63-BFB6-2009B5EAE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20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EA84-28D3-44D7-AA2B-83BCA348A489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7511-E11E-4B63-BFB6-2009B5EAE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0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EA84-28D3-44D7-AA2B-83BCA348A489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7511-E11E-4B63-BFB6-2009B5EAE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0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EA84-28D3-44D7-AA2B-83BCA348A489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7511-E11E-4B63-BFB6-2009B5EAE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38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EA84-28D3-44D7-AA2B-83BCA348A489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7511-E11E-4B63-BFB6-2009B5EAE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7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3EA84-28D3-44D7-AA2B-83BCA348A489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47511-E11E-4B63-BFB6-2009B5EAE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3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0923"/>
            <a:ext cx="9144000" cy="56270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37284" y="-85826"/>
            <a:ext cx="5210401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A Week From Hell</a:t>
            </a:r>
          </a:p>
          <a:p>
            <a:pPr algn="ctr"/>
            <a:r>
              <a:rPr lang="en-US" sz="36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Matthew </a:t>
            </a:r>
            <a:r>
              <a:rPr lang="en-US" sz="36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26 &amp; Luke 22</a:t>
            </a:r>
            <a:endParaRPr lang="en-US" sz="3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22023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9307"/>
            <a:ext cx="9097645" cy="58586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481263"/>
            <a:ext cx="90976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Matthew 26:36-46 </a:t>
            </a:r>
            <a:endParaRPr lang="en-US" sz="5400" b="1" dirty="0" smtClean="0"/>
          </a:p>
          <a:p>
            <a:pPr algn="ctr"/>
            <a:r>
              <a:rPr lang="en-US" sz="5400" b="1" dirty="0" smtClean="0"/>
              <a:t>Luke 22:7-20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131010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2989"/>
            <a:ext cx="9097645" cy="4195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313" y="240633"/>
            <a:ext cx="9113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Saturday – Bethany</a:t>
            </a:r>
          </a:p>
        </p:txBody>
      </p:sp>
    </p:spTree>
    <p:extLst>
      <p:ext uri="{BB962C8B-B14F-4D97-AF65-F5344CB8AC3E}">
        <p14:creationId xmlns:p14="http://schemas.microsoft.com/office/powerpoint/2010/main" val="2746571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2989"/>
            <a:ext cx="9097645" cy="4195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313" y="240633"/>
            <a:ext cx="91136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Saturday – Bethany</a:t>
            </a:r>
          </a:p>
          <a:p>
            <a:pPr algn="ctr"/>
            <a:r>
              <a:rPr lang="en-US" sz="4000" b="1" dirty="0" smtClean="0"/>
              <a:t>Monday – Jerusalem</a:t>
            </a:r>
          </a:p>
        </p:txBody>
      </p:sp>
    </p:spTree>
    <p:extLst>
      <p:ext uri="{BB962C8B-B14F-4D97-AF65-F5344CB8AC3E}">
        <p14:creationId xmlns:p14="http://schemas.microsoft.com/office/powerpoint/2010/main" val="3509428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2989"/>
            <a:ext cx="9097645" cy="4195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313" y="240633"/>
            <a:ext cx="91136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Saturday – Bethany</a:t>
            </a:r>
          </a:p>
          <a:p>
            <a:pPr algn="ctr"/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Monday – Jerusalem</a:t>
            </a:r>
          </a:p>
          <a:p>
            <a:pPr algn="ctr"/>
            <a:r>
              <a:rPr lang="en-US" sz="4000" b="1" dirty="0" smtClean="0"/>
              <a:t>Thursday – Passover</a:t>
            </a:r>
          </a:p>
        </p:txBody>
      </p:sp>
    </p:spTree>
    <p:extLst>
      <p:ext uri="{BB962C8B-B14F-4D97-AF65-F5344CB8AC3E}">
        <p14:creationId xmlns:p14="http://schemas.microsoft.com/office/powerpoint/2010/main" val="1398465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2989"/>
            <a:ext cx="9097645" cy="4195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313" y="240633"/>
            <a:ext cx="91136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Saturday – Bethany</a:t>
            </a:r>
          </a:p>
          <a:p>
            <a:pPr algn="ctr"/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Monday – Jerusalem</a:t>
            </a:r>
          </a:p>
          <a:p>
            <a:pPr algn="ctr"/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Thursday – Passover</a:t>
            </a:r>
          </a:p>
          <a:p>
            <a:pPr algn="ctr"/>
            <a:r>
              <a:rPr lang="en-US" sz="4000" b="1" dirty="0" smtClean="0"/>
              <a:t>Friday – Crucifixion</a:t>
            </a:r>
          </a:p>
        </p:txBody>
      </p:sp>
    </p:spTree>
    <p:extLst>
      <p:ext uri="{BB962C8B-B14F-4D97-AF65-F5344CB8AC3E}">
        <p14:creationId xmlns:p14="http://schemas.microsoft.com/office/powerpoint/2010/main" val="3167611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2989"/>
            <a:ext cx="9097645" cy="4195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313" y="240633"/>
            <a:ext cx="911368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Saturday – Bethany</a:t>
            </a:r>
          </a:p>
          <a:p>
            <a:pPr algn="ctr"/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Monday – Jerusalem</a:t>
            </a:r>
          </a:p>
          <a:p>
            <a:pPr algn="ctr"/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Thursday – Passover</a:t>
            </a:r>
          </a:p>
          <a:p>
            <a:pPr algn="ctr"/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Friday – Crucifixion</a:t>
            </a:r>
          </a:p>
          <a:p>
            <a:pPr algn="ctr"/>
            <a:r>
              <a:rPr lang="en-US" sz="4000" b="1" dirty="0" smtClean="0"/>
              <a:t>Saturday – Despair, Confusion…</a:t>
            </a:r>
          </a:p>
        </p:txBody>
      </p:sp>
    </p:spTree>
    <p:extLst>
      <p:ext uri="{BB962C8B-B14F-4D97-AF65-F5344CB8AC3E}">
        <p14:creationId xmlns:p14="http://schemas.microsoft.com/office/powerpoint/2010/main" val="2915826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biblicalwoman.com/wp-content/uploads/2014/04/Fotolia_56375981_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97" y="1"/>
            <a:ext cx="9177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89221" y="1074821"/>
            <a:ext cx="374942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SUNDAY</a:t>
            </a:r>
            <a:endParaRPr lang="en-US" sz="8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1814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biblicalwoman.com/wp-content/uploads/2014/04/Fotolia_56375981_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97" y="1"/>
            <a:ext cx="9177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www.tabernaculodesion.com/wp-content/uploads/2015/03/christ-appears-on-the-road-to-emmaus-2015-01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43" y="208546"/>
            <a:ext cx="3976437" cy="397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539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1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orkplacepsychology.files.wordpress.com/2014/08/jfk-crisis-danger-and-opportun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04" y="0"/>
            <a:ext cx="75559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850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7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media.coindesk.com/uploads/2016/12/resurrection-religion-e14813341656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68063" cy="479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063" y="4743392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God can take a terrible, horrible, no good, very bad day and bring something good out of it</a:t>
            </a:r>
            <a:r>
              <a:rPr lang="en-US" b="1" dirty="0">
                <a:solidFill>
                  <a:schemeClr val="bg1"/>
                </a:solidFill>
              </a:rPr>
              <a:t>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163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amilyfuntwincities.com/wp-content/uploads/2014/03/Bristol_BadDay_C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581"/>
            <a:ext cx="9144000" cy="692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36795" y="2149188"/>
            <a:ext cx="25739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 smtClean="0">
                <a:ln/>
                <a:solidFill>
                  <a:schemeClr val="accent4"/>
                </a:solidFill>
                <a:effectLst/>
                <a:latin typeface="Centaur" panose="02030504050205020304" pitchFamily="18" charset="0"/>
              </a:rPr>
              <a:t>By Judith </a:t>
            </a:r>
            <a:r>
              <a:rPr lang="en-US" sz="3200" b="1" cap="none" spc="0" dirty="0" err="1" smtClean="0">
                <a:ln/>
                <a:solidFill>
                  <a:schemeClr val="accent4"/>
                </a:solidFill>
                <a:effectLst/>
                <a:latin typeface="Centaur" panose="02030504050205020304" pitchFamily="18" charset="0"/>
              </a:rPr>
              <a:t>Viorst</a:t>
            </a:r>
            <a:endParaRPr lang="en-US" sz="3200" b="1" cap="none" spc="0" dirty="0">
              <a:ln/>
              <a:solidFill>
                <a:schemeClr val="accent4"/>
              </a:solidFill>
              <a:effectLst/>
              <a:latin typeface="Centaur" panose="020305040502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749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thebrooknetwork.org/wp-content/uploads/2016/03/resurre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835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29864" y="12681"/>
            <a:ext cx="399096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God can turn</a:t>
            </a:r>
          </a:p>
          <a:p>
            <a:pPr algn="ctr"/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Black Friday</a:t>
            </a:r>
          </a:p>
          <a:p>
            <a:pPr algn="ctr"/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</a:t>
            </a:r>
            <a:r>
              <a:rPr lang="en-U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nto</a:t>
            </a:r>
          </a:p>
          <a:p>
            <a:pPr algn="ctr"/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Good Friday!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9197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dadsroundtable.com/wp-content/uploads/2014/02/16668_58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69881" y="359229"/>
            <a:ext cx="31515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0F0701"/>
                </a:solidFill>
                <a:effectLst/>
              </a:rPr>
              <a:t>The Steps </a:t>
            </a:r>
          </a:p>
          <a:p>
            <a:pPr algn="ctr"/>
            <a:r>
              <a:rPr lang="en-US" sz="5400" b="1" cap="none" spc="0" dirty="0" smtClean="0">
                <a:ln/>
                <a:solidFill>
                  <a:srgbClr val="0F0701"/>
                </a:solidFill>
                <a:effectLst/>
              </a:rPr>
              <a:t>Jesus took</a:t>
            </a:r>
            <a:endParaRPr lang="en-US" sz="5400" b="1" cap="none" spc="0" dirty="0">
              <a:ln/>
              <a:solidFill>
                <a:srgbClr val="0F070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70949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and, Foot Prints, Prints, Walking, Footprints, Oce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163562" y="-163286"/>
            <a:ext cx="204575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en-US" sz="5400" b="1" cap="none" spc="0" dirty="0" smtClean="0">
                <a:ln/>
                <a:solidFill>
                  <a:srgbClr val="0F0701"/>
                </a:solidFill>
                <a:effectLst/>
              </a:rPr>
              <a:t>Jesus </a:t>
            </a:r>
          </a:p>
          <a:p>
            <a:pPr algn="r"/>
            <a:r>
              <a:rPr lang="en-US" sz="5400" b="1" cap="none" spc="0" dirty="0" smtClean="0">
                <a:ln/>
                <a:solidFill>
                  <a:srgbClr val="0F0701"/>
                </a:solidFill>
                <a:effectLst/>
              </a:rPr>
              <a:t>didn’t </a:t>
            </a:r>
          </a:p>
          <a:p>
            <a:pPr algn="r"/>
            <a:r>
              <a:rPr lang="en-US" sz="5400" b="1" cap="none" spc="0" dirty="0" smtClean="0">
                <a:ln/>
                <a:solidFill>
                  <a:srgbClr val="0F0701"/>
                </a:solidFill>
                <a:effectLst/>
              </a:rPr>
              <a:t>go it </a:t>
            </a:r>
          </a:p>
          <a:p>
            <a:pPr algn="r"/>
            <a:r>
              <a:rPr lang="en-US" sz="5400" b="1" cap="none" spc="0" dirty="0" smtClean="0">
                <a:ln/>
                <a:solidFill>
                  <a:srgbClr val="0F0701"/>
                </a:solidFill>
                <a:effectLst/>
              </a:rPr>
              <a:t>alone </a:t>
            </a:r>
            <a:endParaRPr lang="en-US" sz="5400" b="1" cap="none" spc="0" dirty="0">
              <a:ln/>
              <a:solidFill>
                <a:srgbClr val="0F070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30728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0"/>
            <a:ext cx="9097645" cy="320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09764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aseline="30000" dirty="0"/>
              <a:t>13 </a:t>
            </a:r>
            <a:r>
              <a:rPr lang="en-US" sz="4400" dirty="0"/>
              <a:t>No temptation has overtaken you except what is common to humanity. God is faithful, and He will not allow you to be tempted beyond what you are able, </a:t>
            </a:r>
            <a:r>
              <a:rPr lang="en-US" sz="4400" b="1" u="sng" dirty="0"/>
              <a:t>but with the temptation He will also provide a way of escape so that you are able to bear it</a:t>
            </a:r>
            <a:r>
              <a:rPr lang="en-US" sz="4400" b="1" u="sng" dirty="0" smtClean="0"/>
              <a:t>.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1586516" y="6065298"/>
            <a:ext cx="5859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 Corinthians 10:13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662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1.bp.blogspot.com/-5ns70ExB7p0/VeXys8OUgJI/AAAAAAAAAOo/pou8XcxdkWQ/s1600/Peirasm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314"/>
            <a:ext cx="9144000" cy="549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1.bp.blogspot.com/-5ns70ExB7p0/VeXys8OUgJI/AAAAAAAAAOo/pou8XcxdkWQ/s1600/Peirasmo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4" b="70093"/>
          <a:stretch/>
        </p:blipFill>
        <p:spPr bwMode="auto">
          <a:xfrm>
            <a:off x="0" y="5257799"/>
            <a:ext cx="9144000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41343" y="5253701"/>
            <a:ext cx="386131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Adversity</a:t>
            </a:r>
            <a:endParaRPr lang="en-US" sz="72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350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and, Foot Prints, Prints, Walking, Footprints, Oce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and, Foot Prints, Prints, Walking, Footprints, Oce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76"/>
          <a:stretch/>
        </p:blipFill>
        <p:spPr bwMode="auto">
          <a:xfrm>
            <a:off x="3461657" y="0"/>
            <a:ext cx="5682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47988" y="0"/>
            <a:ext cx="3696012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en-US" sz="5400" b="1" cap="none" spc="0" dirty="0" smtClean="0">
                <a:ln/>
                <a:solidFill>
                  <a:srgbClr val="0F0701"/>
                </a:solidFill>
                <a:effectLst/>
              </a:rPr>
              <a:t>Jesus found </a:t>
            </a:r>
          </a:p>
          <a:p>
            <a:pPr algn="r"/>
            <a:r>
              <a:rPr lang="en-US" sz="5400" b="1" dirty="0">
                <a:ln/>
                <a:solidFill>
                  <a:srgbClr val="0F0701"/>
                </a:solidFill>
              </a:rPr>
              <a:t>a</a:t>
            </a:r>
            <a:r>
              <a:rPr lang="en-US" sz="5400" b="1" cap="none" spc="0" dirty="0" smtClean="0">
                <a:ln/>
                <a:solidFill>
                  <a:srgbClr val="0F0701"/>
                </a:solidFill>
                <a:effectLst/>
              </a:rPr>
              <a:t> solitary</a:t>
            </a:r>
          </a:p>
          <a:p>
            <a:pPr algn="r"/>
            <a:r>
              <a:rPr lang="en-US" sz="5400" b="1" dirty="0" smtClean="0">
                <a:ln/>
                <a:solidFill>
                  <a:srgbClr val="0F0701"/>
                </a:solidFill>
              </a:rPr>
              <a:t>p</a:t>
            </a:r>
            <a:r>
              <a:rPr lang="en-US" sz="5400" b="1" cap="none" spc="0" dirty="0" smtClean="0">
                <a:ln/>
                <a:solidFill>
                  <a:srgbClr val="0F0701"/>
                </a:solidFill>
                <a:effectLst/>
              </a:rPr>
              <a:t>lace </a:t>
            </a:r>
          </a:p>
          <a:p>
            <a:pPr algn="r"/>
            <a:r>
              <a:rPr lang="en-US" sz="5400" b="1" dirty="0">
                <a:ln/>
                <a:solidFill>
                  <a:srgbClr val="0F0701"/>
                </a:solidFill>
              </a:rPr>
              <a:t>t</a:t>
            </a:r>
            <a:r>
              <a:rPr lang="en-US" sz="5400" b="1" cap="none" spc="0" dirty="0" smtClean="0">
                <a:ln/>
                <a:solidFill>
                  <a:srgbClr val="0F0701"/>
                </a:solidFill>
                <a:effectLst/>
              </a:rPr>
              <a:t>o pray</a:t>
            </a:r>
          </a:p>
          <a:p>
            <a:pPr algn="r"/>
            <a:endParaRPr lang="en-US" sz="5400" b="1" cap="none" spc="0" dirty="0">
              <a:ln/>
              <a:solidFill>
                <a:srgbClr val="0F070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74220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and, Foot Prints, Prints, Walking, Footprints, Oce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and, Foot Prints, Prints, Walking, Footprints, Oce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76"/>
          <a:stretch/>
        </p:blipFill>
        <p:spPr bwMode="auto">
          <a:xfrm>
            <a:off x="3461657" y="0"/>
            <a:ext cx="5682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93816" y="0"/>
            <a:ext cx="395018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en-US" sz="5400" b="1" cap="none" spc="0" dirty="0" smtClean="0">
                <a:ln/>
                <a:solidFill>
                  <a:srgbClr val="0F0701"/>
                </a:solidFill>
                <a:effectLst/>
              </a:rPr>
              <a:t>Jesus turned </a:t>
            </a:r>
          </a:p>
          <a:p>
            <a:pPr algn="r"/>
            <a:r>
              <a:rPr lang="en-US" sz="5400" b="1" dirty="0">
                <a:ln/>
                <a:solidFill>
                  <a:srgbClr val="0F0701"/>
                </a:solidFill>
              </a:rPr>
              <a:t>t</a:t>
            </a:r>
            <a:r>
              <a:rPr lang="en-US" sz="5400" b="1" dirty="0" smtClean="0">
                <a:ln/>
                <a:solidFill>
                  <a:srgbClr val="0F0701"/>
                </a:solidFill>
              </a:rPr>
              <a:t>o His </a:t>
            </a:r>
          </a:p>
          <a:p>
            <a:pPr algn="r"/>
            <a:r>
              <a:rPr lang="en-US" sz="5400" b="1" dirty="0">
                <a:ln/>
                <a:solidFill>
                  <a:srgbClr val="0F0701"/>
                </a:solidFill>
              </a:rPr>
              <a:t>d</a:t>
            </a:r>
            <a:r>
              <a:rPr lang="en-US" sz="5400" b="1" dirty="0" smtClean="0">
                <a:ln/>
                <a:solidFill>
                  <a:srgbClr val="0F0701"/>
                </a:solidFill>
              </a:rPr>
              <a:t>isciples</a:t>
            </a:r>
            <a:endParaRPr lang="en-US" sz="5400" b="1" cap="none" spc="0" dirty="0" smtClean="0">
              <a:ln/>
              <a:solidFill>
                <a:srgbClr val="0F0701"/>
              </a:solidFill>
              <a:effectLst/>
            </a:endParaRPr>
          </a:p>
          <a:p>
            <a:pPr algn="r"/>
            <a:endParaRPr lang="en-US" sz="5400" b="1" cap="none" spc="0" dirty="0">
              <a:ln/>
              <a:solidFill>
                <a:srgbClr val="0F070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504741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and, Foot Prints, Prints, Walking, Footprints, Oce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and, Foot Prints, Prints, Walking, Footprints, Oce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76"/>
          <a:stretch/>
        </p:blipFill>
        <p:spPr bwMode="auto">
          <a:xfrm>
            <a:off x="3461657" y="0"/>
            <a:ext cx="5682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93816" y="0"/>
            <a:ext cx="395018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en-US" sz="5400" b="1" cap="none" spc="0" dirty="0" smtClean="0">
                <a:ln/>
                <a:solidFill>
                  <a:srgbClr val="0F0701"/>
                </a:solidFill>
                <a:effectLst/>
              </a:rPr>
              <a:t>Jesus turned </a:t>
            </a:r>
          </a:p>
          <a:p>
            <a:pPr algn="r"/>
            <a:r>
              <a:rPr lang="en-US" sz="5400" b="1" dirty="0">
                <a:ln/>
                <a:solidFill>
                  <a:srgbClr val="0F0701"/>
                </a:solidFill>
              </a:rPr>
              <a:t>t</a:t>
            </a:r>
            <a:r>
              <a:rPr lang="en-US" sz="5400" b="1" dirty="0" smtClean="0">
                <a:ln/>
                <a:solidFill>
                  <a:srgbClr val="0F0701"/>
                </a:solidFill>
              </a:rPr>
              <a:t>o His </a:t>
            </a:r>
          </a:p>
          <a:p>
            <a:pPr algn="r"/>
            <a:r>
              <a:rPr lang="en-US" sz="5400" b="1" dirty="0" smtClean="0">
                <a:ln/>
                <a:solidFill>
                  <a:srgbClr val="0F0701"/>
                </a:solidFill>
              </a:rPr>
              <a:t>Father</a:t>
            </a:r>
            <a:endParaRPr lang="en-US" sz="5400" b="1" cap="none" spc="0" dirty="0" smtClean="0">
              <a:ln/>
              <a:solidFill>
                <a:srgbClr val="0F0701"/>
              </a:solidFill>
              <a:effectLst/>
            </a:endParaRPr>
          </a:p>
          <a:p>
            <a:pPr algn="r"/>
            <a:endParaRPr lang="en-US" sz="5400" b="1" cap="none" spc="0" dirty="0">
              <a:ln/>
              <a:solidFill>
                <a:srgbClr val="0F070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091557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and, Foot Prints, Prints, Walking, Footprints, Oce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and, Foot Prints, Prints, Walking, Footprints, Oce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76"/>
          <a:stretch/>
        </p:blipFill>
        <p:spPr bwMode="auto">
          <a:xfrm>
            <a:off x="3461657" y="0"/>
            <a:ext cx="5682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27342" y="0"/>
            <a:ext cx="371665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en-US" sz="5400" b="1" cap="none" spc="0" dirty="0" smtClean="0">
                <a:ln/>
                <a:solidFill>
                  <a:srgbClr val="0F0701"/>
                </a:solidFill>
                <a:effectLst/>
              </a:rPr>
              <a:t>Jesus fully</a:t>
            </a:r>
          </a:p>
          <a:p>
            <a:pPr algn="r"/>
            <a:r>
              <a:rPr lang="en-US" sz="5400" b="1" dirty="0" smtClean="0">
                <a:ln/>
                <a:solidFill>
                  <a:srgbClr val="0F0701"/>
                </a:solidFill>
              </a:rPr>
              <a:t>surrendered</a:t>
            </a:r>
            <a:endParaRPr lang="en-US" sz="5400" b="1" cap="none" spc="0" dirty="0" smtClean="0">
              <a:ln/>
              <a:solidFill>
                <a:srgbClr val="0F0701"/>
              </a:solidFill>
              <a:effectLst/>
            </a:endParaRPr>
          </a:p>
          <a:p>
            <a:pPr algn="r"/>
            <a:endParaRPr lang="en-US" sz="5400" b="1" cap="none" spc="0" dirty="0">
              <a:ln/>
              <a:solidFill>
                <a:srgbClr val="0F070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472163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biblicalwoman.com/wp-content/uploads/2014/04/Fotolia_56375981_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97" y="1"/>
            <a:ext cx="9177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83201" y="151255"/>
            <a:ext cx="585928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0"/>
                <a:solidFill>
                  <a:schemeClr val="bg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Adversity</a:t>
            </a:r>
          </a:p>
          <a:p>
            <a:pPr algn="ctr"/>
            <a:r>
              <a:rPr lang="en-US" sz="4400" b="1" spc="50" dirty="0">
                <a:ln w="0"/>
                <a:solidFill>
                  <a:schemeClr val="bg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</a:t>
            </a:r>
            <a:r>
              <a:rPr lang="en-US" sz="4400" b="1" spc="50" dirty="0" smtClean="0">
                <a:ln w="0"/>
                <a:solidFill>
                  <a:schemeClr val="bg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xposes our </a:t>
            </a:r>
          </a:p>
          <a:p>
            <a:pPr algn="ctr"/>
            <a:r>
              <a:rPr lang="en-US" sz="4400" b="1" spc="50" dirty="0" smtClean="0">
                <a:ln w="0"/>
                <a:solidFill>
                  <a:schemeClr val="bg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vulnerabilities</a:t>
            </a:r>
            <a:endParaRPr lang="en-US" sz="4400" b="1" cap="none" spc="50" dirty="0">
              <a:ln w="0"/>
              <a:solidFill>
                <a:schemeClr val="bg2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8096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453" y="477253"/>
            <a:ext cx="5827294" cy="582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37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biblicalwoman.com/wp-content/uploads/2014/04/Fotolia_56375981_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97" y="1"/>
            <a:ext cx="9177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83201" y="151255"/>
            <a:ext cx="585928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0"/>
                <a:solidFill>
                  <a:schemeClr val="bg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Adversity</a:t>
            </a:r>
          </a:p>
          <a:p>
            <a:pPr algn="ctr"/>
            <a:r>
              <a:rPr lang="en-US" sz="4400" b="1" spc="50" dirty="0">
                <a:ln w="0"/>
                <a:solidFill>
                  <a:schemeClr val="bg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</a:t>
            </a:r>
            <a:r>
              <a:rPr lang="en-US" sz="4400" b="1" spc="50" dirty="0" smtClean="0">
                <a:ln w="0"/>
                <a:solidFill>
                  <a:schemeClr val="bg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 a call for </a:t>
            </a:r>
          </a:p>
          <a:p>
            <a:pPr algn="ctr"/>
            <a:r>
              <a:rPr lang="en-US" sz="4400" b="1" spc="50" dirty="0">
                <a:ln w="0"/>
                <a:solidFill>
                  <a:schemeClr val="bg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</a:t>
            </a:r>
            <a:r>
              <a:rPr lang="en-US" sz="4400" b="1" cap="none" spc="50" dirty="0" smtClean="0">
                <a:ln w="0"/>
                <a:solidFill>
                  <a:schemeClr val="bg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elf-examination</a:t>
            </a:r>
            <a:endParaRPr lang="en-US" sz="4400" b="1" cap="none" spc="50" dirty="0">
              <a:ln w="0"/>
              <a:solidFill>
                <a:schemeClr val="bg2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66384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biblicalwoman.com/wp-content/uploads/2014/04/Fotolia_56375981_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97" y="1"/>
            <a:ext cx="9177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83201" y="151255"/>
            <a:ext cx="585928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0"/>
                <a:solidFill>
                  <a:schemeClr val="bg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Adversity</a:t>
            </a:r>
          </a:p>
          <a:p>
            <a:pPr algn="ctr"/>
            <a:r>
              <a:rPr lang="en-US" sz="4400" b="1" spc="50" dirty="0" smtClean="0">
                <a:ln w="0"/>
                <a:solidFill>
                  <a:schemeClr val="bg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Exposes </a:t>
            </a:r>
          </a:p>
          <a:p>
            <a:pPr algn="ctr"/>
            <a:r>
              <a:rPr lang="en-US" sz="4400" b="1" spc="50" dirty="0" smtClean="0">
                <a:ln w="0"/>
                <a:solidFill>
                  <a:schemeClr val="bg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Pride.</a:t>
            </a:r>
            <a:endParaRPr lang="en-US" sz="4400" b="1" cap="none" spc="50" dirty="0">
              <a:ln w="0"/>
              <a:solidFill>
                <a:schemeClr val="bg2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13358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biblicalwoman.com/wp-content/uploads/2014/04/Fotolia_56375981_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97" y="1"/>
            <a:ext cx="9177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83201" y="151255"/>
            <a:ext cx="585928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0"/>
                <a:solidFill>
                  <a:schemeClr val="bg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Adversity</a:t>
            </a:r>
          </a:p>
          <a:p>
            <a:pPr algn="ctr"/>
            <a:r>
              <a:rPr lang="en-US" sz="4400" b="1" spc="50" dirty="0" smtClean="0">
                <a:ln w="0"/>
                <a:solidFill>
                  <a:schemeClr val="bg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Reveals what’s</a:t>
            </a:r>
          </a:p>
          <a:p>
            <a:pPr algn="ctr"/>
            <a:r>
              <a:rPr lang="en-US" sz="4400" b="1" cap="none" spc="50" dirty="0" smtClean="0">
                <a:ln w="0"/>
                <a:solidFill>
                  <a:schemeClr val="bg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On the inside.</a:t>
            </a:r>
            <a:endParaRPr lang="en-US" sz="4400" b="1" cap="none" spc="50" dirty="0">
              <a:ln w="0"/>
              <a:solidFill>
                <a:schemeClr val="bg2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95510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biblicalwoman.com/wp-content/uploads/2014/04/Fotolia_56375981_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97" y="1"/>
            <a:ext cx="9177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83201" y="151255"/>
            <a:ext cx="585928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0"/>
                <a:solidFill>
                  <a:schemeClr val="bg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Adversity</a:t>
            </a:r>
          </a:p>
          <a:p>
            <a:pPr algn="ctr"/>
            <a:r>
              <a:rPr lang="en-US" sz="4400" b="1" spc="50" dirty="0" smtClean="0">
                <a:ln w="0"/>
                <a:solidFill>
                  <a:schemeClr val="bg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Tests our</a:t>
            </a:r>
          </a:p>
          <a:p>
            <a:pPr algn="ctr"/>
            <a:r>
              <a:rPr lang="en-US" sz="4400" b="1" spc="50" dirty="0">
                <a:ln w="0"/>
                <a:solidFill>
                  <a:schemeClr val="bg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</a:t>
            </a:r>
            <a:r>
              <a:rPr lang="en-US" sz="4400" b="1" cap="none" spc="50" dirty="0" smtClean="0">
                <a:ln w="0"/>
                <a:solidFill>
                  <a:schemeClr val="bg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riendships.</a:t>
            </a:r>
            <a:endParaRPr lang="en-US" sz="4400" b="1" cap="none" spc="50" dirty="0">
              <a:ln w="0"/>
              <a:solidFill>
                <a:schemeClr val="bg2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60187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biblicalwoman.com/wp-content/uploads/2014/04/Fotolia_56375981_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97" y="1"/>
            <a:ext cx="9177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83201" y="151255"/>
            <a:ext cx="585928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0"/>
                <a:solidFill>
                  <a:schemeClr val="bg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Adversity invites us</a:t>
            </a:r>
          </a:p>
          <a:p>
            <a:pPr algn="ctr"/>
            <a:r>
              <a:rPr lang="en-US" sz="4400" b="1" spc="50" dirty="0" smtClean="0">
                <a:ln w="0"/>
                <a:solidFill>
                  <a:schemeClr val="bg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To experience the</a:t>
            </a:r>
          </a:p>
          <a:p>
            <a:pPr algn="ctr"/>
            <a:r>
              <a:rPr lang="en-US" sz="4400" b="1" cap="none" spc="50" dirty="0" smtClean="0">
                <a:ln w="0"/>
                <a:solidFill>
                  <a:schemeClr val="bg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Power of God</a:t>
            </a:r>
            <a:endParaRPr lang="en-US" sz="4400" b="1" cap="none" spc="50" dirty="0">
              <a:ln w="0"/>
              <a:solidFill>
                <a:schemeClr val="bg2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28972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biblicalwoman.com/wp-content/uploads/2014/04/Fotolia_56375981_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97" y="1"/>
            <a:ext cx="9177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83201" y="151255"/>
            <a:ext cx="585928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0"/>
                <a:solidFill>
                  <a:schemeClr val="bg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Adversity prepares us</a:t>
            </a:r>
          </a:p>
          <a:p>
            <a:pPr algn="ctr"/>
            <a:r>
              <a:rPr lang="en-US" sz="4400" b="1" spc="50" dirty="0" smtClean="0">
                <a:ln w="0"/>
                <a:solidFill>
                  <a:schemeClr val="bg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To help others. </a:t>
            </a:r>
            <a:endParaRPr lang="en-US" sz="4400" b="1" cap="none" spc="50" dirty="0">
              <a:ln w="0"/>
              <a:solidFill>
                <a:schemeClr val="bg2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29365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johnkuypers.com/wp-content/uploads/2015/01/surrender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168" cy="574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743074"/>
            <a:ext cx="9140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Surrender</a:t>
            </a:r>
            <a:endParaRPr lang="en-US" sz="7200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739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jokideo.com/wp-content/uploads/2013/02/1-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246"/>
            <a:ext cx="9123562" cy="638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jokideo.com/wp-content/uploads/2013/02/1-1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" t="64733" r="48745" b="18186"/>
          <a:stretch/>
        </p:blipFill>
        <p:spPr bwMode="auto">
          <a:xfrm>
            <a:off x="310623" y="5197643"/>
            <a:ext cx="4251158" cy="109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806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ics.onsizzle.com/you-know-its-going-to-be-a-bad-day-when-441390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81"/>
          <a:stretch/>
        </p:blipFill>
        <p:spPr bwMode="auto">
          <a:xfrm>
            <a:off x="1037891" y="182312"/>
            <a:ext cx="6960570" cy="633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262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glitta-tv.s3.amazonaws.com/g-images/6-most-dangerous-bike-gang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3303"/>
            <a:ext cx="9127958" cy="512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0439" y="-21023"/>
            <a:ext cx="80670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Motorcycle gang called the</a:t>
            </a:r>
          </a:p>
          <a:p>
            <a:pPr algn="ctr"/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Sons of Silence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9227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nimated GIF  - Find &amp; Share on GIPHY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498"/>
            <a:ext cx="9144000" cy="514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3675" y="0"/>
            <a:ext cx="5556649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You put both contacts </a:t>
            </a:r>
          </a:p>
          <a:p>
            <a:pPr algn="ctr"/>
            <a:r>
              <a:rPr lang="en-US" sz="4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in the same eye</a:t>
            </a:r>
            <a:r>
              <a:rPr lang="en-U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!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323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>
            <a:alpha val="6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3.bp.blogspot.com/_wpahZzZGZjM/TIaKKvmEvkI/AAAAAAAAAts/SZ1mxhyB_Vw/s1600/img_184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7" y="0"/>
            <a:ext cx="8037955" cy="686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062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ww.counter-currents.com/wp-content/uploads/2011/06/passion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99285" cy="246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uptv.com/wp-content/uploads/2015/05/passion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286" y="0"/>
            <a:ext cx="4408714" cy="250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indiewire.com/wp-content/uploads/2016/09/a-jesus-in-trial-before-the-roman-empire_0.jpg?w=7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65" y="4016829"/>
            <a:ext cx="3834105" cy="284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cdn4.thr.com/sites/default/files/2015/06/the_passion_of_the_christ_still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3"/>
          <a:stretch/>
        </p:blipFill>
        <p:spPr bwMode="auto">
          <a:xfrm>
            <a:off x="4700337" y="4016828"/>
            <a:ext cx="4443662" cy="284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3287" y="2726703"/>
            <a:ext cx="82049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Jesus experienced a Week From Hell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3045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666</TotalTime>
  <Words>248</Words>
  <Application>Microsoft Office PowerPoint</Application>
  <PresentationFormat>On-screen Show (4:3)</PresentationFormat>
  <Paragraphs>73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Bradley Hand ITC</vt:lpstr>
      <vt:lpstr>Calibri</vt:lpstr>
      <vt:lpstr>Calibri Light</vt:lpstr>
      <vt:lpstr>Centaur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 Kellcy</dc:creator>
  <cp:lastModifiedBy>Walt Kellcy</cp:lastModifiedBy>
  <cp:revision>13</cp:revision>
  <cp:lastPrinted>2017-05-07T15:50:06Z</cp:lastPrinted>
  <dcterms:created xsi:type="dcterms:W3CDTF">2017-05-05T17:19:16Z</dcterms:created>
  <dcterms:modified xsi:type="dcterms:W3CDTF">2017-05-07T16:11:12Z</dcterms:modified>
</cp:coreProperties>
</file>