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1"/>
  </p:handoutMasterIdLst>
  <p:sldIdLst>
    <p:sldId id="267" r:id="rId2"/>
    <p:sldId id="268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2" r:id="rId20"/>
    <p:sldId id="273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019"/>
    <a:srgbClr val="660033"/>
    <a:srgbClr val="1F4E79"/>
    <a:srgbClr val="582C00"/>
    <a:srgbClr val="100800"/>
    <a:srgbClr val="FFCCFF"/>
    <a:srgbClr val="00000C"/>
    <a:srgbClr val="000004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9" autoAdjust="0"/>
    <p:restoredTop sz="94660"/>
  </p:normalViewPr>
  <p:slideViewPr>
    <p:cSldViewPr snapToGrid="0">
      <p:cViewPr>
        <p:scale>
          <a:sx n="50" d="100"/>
          <a:sy n="50" d="100"/>
        </p:scale>
        <p:origin x="396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D2D29-E265-425B-B0C2-B06F47D40415}" type="datetimeFigureOut">
              <a:rPr lang="en-US" smtClean="0"/>
              <a:t>4/16/2017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EC749-D9C7-4920-AC0C-6569A84D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38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4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6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1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0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74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9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5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8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5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0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5EBAA-A5E2-4438-858E-673B8CE7D42C}" type="datetimeFigureOut">
              <a:rPr lang="en-US" smtClean="0"/>
              <a:t>4/15/2017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19B22-87CA-4B91-AA53-FAF9145CC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6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1.wp.com/toongabbiebaptist.org.au/wp-content/uploads/2015/11/Empty-Tomb.jpg?fit=1140%2C79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r="3228"/>
          <a:stretch/>
        </p:blipFill>
        <p:spPr bwMode="auto">
          <a:xfrm>
            <a:off x="0" y="0"/>
            <a:ext cx="4391524" cy="343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d20.cz/data/C/4923/_L49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54" y="3798971"/>
            <a:ext cx="3882187" cy="291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64888" y="1541572"/>
            <a:ext cx="3076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HOPELESS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5297" y="3661361"/>
            <a:ext cx="3129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HOPEFUL</a:t>
            </a:r>
            <a:endParaRPr lang="en-US" sz="5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14377" y="2591349"/>
            <a:ext cx="1579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O</a:t>
            </a:r>
            <a:r>
              <a:rPr lang="en-US" sz="800" b="1" dirty="0" smtClean="0">
                <a:ln/>
                <a:solidFill>
                  <a:schemeClr val="accent4"/>
                </a:solidFill>
              </a:rPr>
              <a:t>  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R…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723" y="186011"/>
            <a:ext cx="41595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 Corinthians 15:12-19</a:t>
            </a:r>
            <a:endParaRPr 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89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remnantresource.org/wp-content/uploads/2016/06/jesus-we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5642" y="2045368"/>
            <a:ext cx="32244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>
                    <a:lumMod val="50000"/>
                  </a:schemeClr>
                </a:solidFill>
              </a:rPr>
              <a:t>WHY?</a:t>
            </a:r>
            <a:endParaRPr lang="en-US" sz="6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20.cz/data/C/4923/_L4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339650"/>
          </a:xfrm>
          <a:prstGeom prst="rect">
            <a:avLst/>
          </a:prstGeom>
          <a:solidFill>
            <a:srgbClr val="FFCC66">
              <a:alpha val="22745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Genesis 2:16-17 (NKJV</a:t>
            </a:r>
            <a:r>
              <a:rPr lang="en-US" sz="3600" b="1" dirty="0"/>
              <a:t>)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4000" baseline="30000" dirty="0" smtClean="0"/>
              <a:t>16 </a:t>
            </a:r>
            <a:r>
              <a:rPr lang="en-US" sz="4000" dirty="0"/>
              <a:t> And the </a:t>
            </a:r>
            <a:r>
              <a:rPr lang="en-US" sz="4000" cap="small" dirty="0"/>
              <a:t>LORD</a:t>
            </a:r>
            <a:r>
              <a:rPr lang="en-US" sz="4000" dirty="0"/>
              <a:t> God commanded the man, saying, </a:t>
            </a:r>
            <a:r>
              <a:rPr lang="en-US" sz="4000" b="1" dirty="0"/>
              <a:t>"Of every tree of the garden you may freely eat; </a:t>
            </a:r>
            <a:r>
              <a:rPr lang="en-US" sz="4000" b="1" baseline="30000" dirty="0" smtClean="0"/>
              <a:t>17 </a:t>
            </a:r>
            <a:r>
              <a:rPr lang="en-US" sz="4000" b="1" dirty="0"/>
              <a:t> but of the tree of the knowledge of good and evil you shall not eat, for in the day that you eat of it you shall surely die."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900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20.cz/data/C/4923/_L4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tattoobite.com/wp-content/uploads/2013/11/for-the-wages-of-sin-death-tattoo-design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t="27513" r="4704" b="25849"/>
          <a:stretch/>
        </p:blipFill>
        <p:spPr bwMode="auto">
          <a:xfrm>
            <a:off x="926865" y="0"/>
            <a:ext cx="7338398" cy="377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3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1.wp.com/toongabbiebaptist.org.au/wp-content/uploads/2015/11/Empty-Tomb.jpg?fit=1140%2C79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r="3228"/>
          <a:stretch/>
        </p:blipFill>
        <p:spPr bwMode="auto">
          <a:xfrm>
            <a:off x="3119579" y="2141621"/>
            <a:ext cx="6024421" cy="47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282" y="0"/>
            <a:ext cx="90858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2. What Jesus said about</a:t>
            </a:r>
          </a:p>
          <a:p>
            <a:pPr algn="ctr"/>
            <a:r>
              <a:rPr lang="en-US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Death and the Resurrection</a:t>
            </a:r>
            <a:endParaRPr lang="en-US" sz="5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401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media.salemwebnetwork.com/cms/CROSSCARDS/31120-cm-I-Am-life-soc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1" y="683711"/>
            <a:ext cx="9164511" cy="533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545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kingjamesbibleonline.org/Inspirational-Images/large/1-Corinthians_15-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64" y="0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199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reviveusnow.com/wp-content/uploads/sites/8/sermons/2015/12/Dec-6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642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5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1114.photobucket.com/albums/k521/13Mikki14/Bible%20Verses/John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0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0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ytimg.com/vi/O7WP2hnijGY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701"/>
            <a:ext cx="9143999" cy="516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6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1404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3. The Message</a:t>
            </a:r>
          </a:p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 </a:t>
            </a:r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Easter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80484" y="4748008"/>
            <a:ext cx="3583032" cy="1754326"/>
          </a:xfrm>
          <a:prstGeom prst="rect">
            <a:avLst/>
          </a:prstGeom>
          <a:solidFill>
            <a:srgbClr val="582C00">
              <a:alpha val="17647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</a:rPr>
              <a:t>Death is not</a:t>
            </a:r>
          </a:p>
          <a:p>
            <a:pPr algn="ctr"/>
            <a:r>
              <a:rPr lang="en-US" sz="5400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The END!</a:t>
            </a:r>
            <a:endParaRPr lang="en-US" sz="5400" b="0" cap="none" spc="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48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95868" y="4191701"/>
            <a:ext cx="30002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Easter is about</a:t>
            </a:r>
          </a:p>
          <a:p>
            <a:pPr algn="ctr"/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HOPE!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2702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christianpilgrim.files.wordpress.com/2015/02/he-himself-bore-our-sins-in-his-body-amp-other-bible-quotes-pho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780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achristianpilgrim.files.wordpress.com/2015/02/he-himself-bore-our-sins-in-his-body-amp-other-bible-quotes-photo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90659" r="65186" b="5951"/>
          <a:stretch/>
        </p:blipFill>
        <p:spPr bwMode="auto">
          <a:xfrm>
            <a:off x="0" y="6509287"/>
            <a:ext cx="4347270" cy="34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362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-media-cache-ak0.pinimg.com/736x/03/74/ef/0374efcbfe488c2315058cc8e7eb84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12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-media-cache-ak0.pinimg.com/736x/7c/db/2d/7cdb2dfa6463dc33fe03755dbfd429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2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01226" y="6199363"/>
            <a:ext cx="6988002" cy="646331"/>
          </a:xfrm>
          <a:prstGeom prst="rect">
            <a:avLst/>
          </a:prstGeom>
          <a:solidFill>
            <a:srgbClr val="100800">
              <a:alpha val="18039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6600">
                  <a:solidFill>
                    <a:srgbClr val="FFCCFF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Easter is about Christ in your Heart!</a:t>
            </a:r>
            <a:endParaRPr lang="en-US" sz="3600" b="1" cap="none" spc="0" dirty="0">
              <a:ln w="6600">
                <a:solidFill>
                  <a:srgbClr val="FFCCFF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126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aaronlvance.files.wordpress.com/2011/03/philippians-1-2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aaronlvance.files.wordpress.com/2011/03/philippians-1-20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7" t="85278" b="9166"/>
          <a:stretch/>
        </p:blipFill>
        <p:spPr bwMode="auto">
          <a:xfrm>
            <a:off x="6057900" y="6057900"/>
            <a:ext cx="23622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58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jeffrandleman.com/wp-content/uploads/2014/07/2-Timothy-30-760x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383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2C0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dailylifeverse.com/posts/images/2012/08/hebrews-6-19.jpg?s=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9131432" cy="398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dailylifeverse.com/posts/images/2012/08/hebrews-6-19.jpg?s=fu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9" t="92829" r="17595"/>
          <a:stretch/>
        </p:blipFill>
        <p:spPr bwMode="auto">
          <a:xfrm>
            <a:off x="7410450" y="4952999"/>
            <a:ext cx="1720982" cy="31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441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2C0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66900"/>
            <a:ext cx="9144000" cy="2308324"/>
          </a:xfrm>
          <a:prstGeom prst="rect">
            <a:avLst/>
          </a:prstGeom>
          <a:solidFill>
            <a:srgbClr val="1F4E7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“The cable of faith casts out the anchor of hope and lays hold of the steadfast rock of God’s promises</a:t>
            </a:r>
            <a:r>
              <a:rPr lang="en-US" sz="4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.”</a:t>
            </a:r>
            <a:endParaRPr lang="en-US" sz="4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2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2C0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0.wp.com/quietlyreminded.com/wp-content/uploads/2016/09/writers-button.001-e1476742300920.jpg?resize=665%2C4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"/>
          <a:stretch/>
        </p:blipFill>
        <p:spPr bwMode="auto">
          <a:xfrm>
            <a:off x="212725" y="144462"/>
            <a:ext cx="8661490" cy="55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725" y="5676900"/>
            <a:ext cx="8661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“And everyone who has this hope in Him purifies himself, just as He is pure.” 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8509" y="1519535"/>
            <a:ext cx="1797287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 John 3:3</a:t>
            </a:r>
            <a:endParaRPr lang="en-US" sz="3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8083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2C0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mages.knowing-jesus.com/w/900/58-HEBREWS/Hebrews%2011-6%20Without%20Faith%20It%20Is%20Impossible%20To%20Please%20God%20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2400"/>
            <a:ext cx="85725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ages.knowing-jesus.com/w/900/58-HEBREWS/Hebrews%2011-6%20Without%20Faith%20It%20Is%20Impossible%20To%20Please%20God%20r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5" t="90073" b="6667"/>
          <a:stretch/>
        </p:blipFill>
        <p:spPr bwMode="auto">
          <a:xfrm>
            <a:off x="5181600" y="6096000"/>
            <a:ext cx="3584574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234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1.wp.com/toongabbiebaptist.org.au/wp-content/uploads/2015/11/Empty-Tomb.jpg?fit=1140%2C79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r="3228"/>
          <a:stretch/>
        </p:blipFill>
        <p:spPr bwMode="auto">
          <a:xfrm>
            <a:off x="4704016" y="3419978"/>
            <a:ext cx="4391524" cy="343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d20.cz/data/C/4923/_L49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2" y="119360"/>
            <a:ext cx="3882187" cy="291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44293" y="3881643"/>
            <a:ext cx="3287247" cy="9848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800" b="1" dirty="0" smtClean="0">
                <a:ln/>
                <a:solidFill>
                  <a:schemeClr val="accent4"/>
                </a:solidFill>
              </a:rPr>
              <a:t>HOPELESS</a:t>
            </a:r>
            <a:endParaRPr lang="en-US" sz="5800" b="1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1847" y="792039"/>
            <a:ext cx="3129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HOPEFUL</a:t>
            </a:r>
            <a:endParaRPr lang="en-US" sz="5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4427" y="2407866"/>
            <a:ext cx="1579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O</a:t>
            </a:r>
            <a:r>
              <a:rPr lang="en-US" sz="800" b="1" dirty="0" smtClean="0">
                <a:ln/>
                <a:solidFill>
                  <a:schemeClr val="accent4"/>
                </a:solidFill>
              </a:rPr>
              <a:t>  </a:t>
            </a:r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R…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allyinthehaven.files.wordpress.com/2016/03/easter-bun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533"/>
            <a:ext cx="9144000" cy="608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72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jameschurch.ws/wp-content/uploads/2015/03/he-is-risen-easter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3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ytimg.com/vi/loL557s947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6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f.ltkcdn.net/jobs/images/std/31705-425x282-HistorianCare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r="112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505" y="385011"/>
            <a:ext cx="6657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48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Jesus </a:t>
            </a:r>
            <a:r>
              <a:rPr lang="en-US" sz="48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existed, </a:t>
            </a:r>
            <a:endParaRPr lang="en-US" sz="48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914400" indent="-914400">
              <a:buAutoNum type="arabicPeriod"/>
            </a:pPr>
            <a:r>
              <a:rPr lang="en-US" sz="48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Jesus </a:t>
            </a:r>
            <a:r>
              <a:rPr lang="en-US" sz="48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of Nazareth, was </a:t>
            </a:r>
            <a:r>
              <a:rPr lang="en-US" sz="48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crucified. </a:t>
            </a:r>
            <a:endParaRPr lang="en-US" sz="48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32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-media-cache-ak0.pinimg.com/736x/6e/67/92/6e67923faad21e79e178bf4416db1a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641"/>
            <a:ext cx="9177984" cy="553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780674" y="2390274"/>
            <a:ext cx="5470358" cy="0"/>
          </a:xfrm>
          <a:prstGeom prst="line">
            <a:avLst/>
          </a:prstGeom>
          <a:ln w="28575">
            <a:solidFill>
              <a:srgbClr val="100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406316" y="2919663"/>
            <a:ext cx="4138863" cy="8021"/>
          </a:xfrm>
          <a:prstGeom prst="line">
            <a:avLst/>
          </a:prstGeom>
          <a:ln w="28575">
            <a:solidFill>
              <a:srgbClr val="100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57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3789" y="1347538"/>
            <a:ext cx="625642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elix Titling" panose="04060505060202020A04" pitchFamily="82" charset="0"/>
              </a:rPr>
              <a:t>“If in this life only we have hope in Christ, </a:t>
            </a:r>
            <a:endParaRPr lang="en-US" sz="3600" dirty="0" smtClean="0">
              <a:latin typeface="Felix Titling" panose="04060505060202020A04" pitchFamily="82" charset="0"/>
            </a:endParaRPr>
          </a:p>
          <a:p>
            <a:r>
              <a:rPr lang="en-US" sz="3600" dirty="0" smtClean="0">
                <a:latin typeface="Felix Titling" panose="04060505060202020A04" pitchFamily="82" charset="0"/>
              </a:rPr>
              <a:t>we </a:t>
            </a:r>
            <a:r>
              <a:rPr lang="en-US" sz="3600" dirty="0">
                <a:latin typeface="Felix Titling" panose="04060505060202020A04" pitchFamily="82" charset="0"/>
              </a:rPr>
              <a:t>are of all men </a:t>
            </a:r>
            <a:endParaRPr lang="en-US" sz="3600" dirty="0" smtClean="0">
              <a:latin typeface="Felix Titling" panose="04060505060202020A04" pitchFamily="82" charset="0"/>
            </a:endParaRPr>
          </a:p>
          <a:p>
            <a:r>
              <a:rPr lang="en-US" sz="3600" dirty="0" smtClean="0">
                <a:latin typeface="Felix Titling" panose="04060505060202020A04" pitchFamily="82" charset="0"/>
              </a:rPr>
              <a:t>the </a:t>
            </a:r>
            <a:r>
              <a:rPr lang="en-US" sz="3600" dirty="0">
                <a:latin typeface="Felix Titling" panose="04060505060202020A04" pitchFamily="82" charset="0"/>
              </a:rPr>
              <a:t>most pitiable</a:t>
            </a:r>
            <a:r>
              <a:rPr lang="en-US" sz="3600" dirty="0" smtClean="0">
                <a:latin typeface="Felix Titling" panose="04060505060202020A04" pitchFamily="82" charset="0"/>
              </a:rPr>
              <a:t>”</a:t>
            </a:r>
          </a:p>
          <a:p>
            <a:endParaRPr lang="en-US" sz="3600" dirty="0" smtClean="0">
              <a:latin typeface="Felix Titling" panose="04060505060202020A04" pitchFamily="82" charset="0"/>
            </a:endParaRPr>
          </a:p>
          <a:p>
            <a:r>
              <a:rPr lang="en-US" sz="2800" dirty="0" smtClean="0">
                <a:latin typeface="Felix Titling" panose="04060505060202020A04" pitchFamily="82" charset="0"/>
              </a:rPr>
              <a:t>                     1 Corinthians 15:18 </a:t>
            </a:r>
            <a:endParaRPr lang="en-US" sz="2800" dirty="0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809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1.wp.com/toongabbiebaptist.org.au/wp-content/uploads/2015/11/Empty-Tomb.jpg?fit=1140%2C79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r="3228"/>
          <a:stretch/>
        </p:blipFill>
        <p:spPr bwMode="auto">
          <a:xfrm>
            <a:off x="3119579" y="2141621"/>
            <a:ext cx="6024421" cy="47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83824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 PURPOSE BEHIND </a:t>
            </a:r>
          </a:p>
          <a:p>
            <a:pPr algn="ctr"/>
            <a:r>
              <a:rPr lang="en-US" sz="5400" b="1" spc="3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 THE DEATH OF JESUS</a:t>
            </a:r>
            <a:endParaRPr lang="en-US" sz="5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4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915</TotalTime>
  <Words>139</Words>
  <Application>Microsoft Office PowerPoint</Application>
  <PresentationFormat>On-screen Show (4:3)</PresentationFormat>
  <Paragraphs>30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Felix Titling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Kellcy</dc:creator>
  <cp:lastModifiedBy>Walt Kellcy</cp:lastModifiedBy>
  <cp:revision>24</cp:revision>
  <cp:lastPrinted>2017-04-16T15:57:19Z</cp:lastPrinted>
  <dcterms:created xsi:type="dcterms:W3CDTF">2017-04-11T02:49:47Z</dcterms:created>
  <dcterms:modified xsi:type="dcterms:W3CDTF">2017-04-16T15:59:42Z</dcterms:modified>
</cp:coreProperties>
</file>