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8" r:id="rId2"/>
    <p:sldId id="266" r:id="rId3"/>
    <p:sldId id="267" r:id="rId4"/>
    <p:sldId id="268" r:id="rId5"/>
    <p:sldId id="262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64" r:id="rId14"/>
    <p:sldId id="276" r:id="rId15"/>
    <p:sldId id="278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2D8"/>
    <a:srgbClr val="E2F0D9"/>
    <a:srgbClr val="333300"/>
    <a:srgbClr val="100800"/>
    <a:srgbClr val="00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41195-E0C0-435F-B19E-5B1FE7A37097}" v="32" dt="2020-03-19T04:58:37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4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t Kellcy" userId="ae9ca66aed3ed84d" providerId="LiveId" clId="{48741195-E0C0-435F-B19E-5B1FE7A37097}"/>
    <pc:docChg chg="undo redo custSel addSld modSld">
      <pc:chgData name="Walt Kellcy" userId="ae9ca66aed3ed84d" providerId="LiveId" clId="{48741195-E0C0-435F-B19E-5B1FE7A37097}" dt="2020-03-19T05:00:02.084" v="88" actId="14100"/>
      <pc:docMkLst>
        <pc:docMk/>
      </pc:docMkLst>
      <pc:sldChg chg="addSp modSp add">
        <pc:chgData name="Walt Kellcy" userId="ae9ca66aed3ed84d" providerId="LiveId" clId="{48741195-E0C0-435F-B19E-5B1FE7A37097}" dt="2020-03-19T04:24:22.311" v="21" actId="14100"/>
        <pc:sldMkLst>
          <pc:docMk/>
          <pc:sldMk cId="2057834629" sldId="258"/>
        </pc:sldMkLst>
        <pc:picChg chg="add mod">
          <ac:chgData name="Walt Kellcy" userId="ae9ca66aed3ed84d" providerId="LiveId" clId="{48741195-E0C0-435F-B19E-5B1FE7A37097}" dt="2020-03-19T04:24:22.311" v="21" actId="14100"/>
          <ac:picMkLst>
            <pc:docMk/>
            <pc:sldMk cId="2057834629" sldId="258"/>
            <ac:picMk id="3" creationId="{1D3C3562-7017-47FC-A26E-5B1B682794B1}"/>
          </ac:picMkLst>
        </pc:picChg>
        <pc:picChg chg="add mod">
          <ac:chgData name="Walt Kellcy" userId="ae9ca66aed3ed84d" providerId="LiveId" clId="{48741195-E0C0-435F-B19E-5B1FE7A37097}" dt="2020-03-19T04:23:25.664" v="5" actId="1076"/>
          <ac:picMkLst>
            <pc:docMk/>
            <pc:sldMk cId="2057834629" sldId="258"/>
            <ac:picMk id="1026" creationId="{470756F9-8993-4A57-A9FA-A94357245422}"/>
          </ac:picMkLst>
        </pc:picChg>
      </pc:sldChg>
      <pc:sldChg chg="addSp modSp add">
        <pc:chgData name="Walt Kellcy" userId="ae9ca66aed3ed84d" providerId="LiveId" clId="{48741195-E0C0-435F-B19E-5B1FE7A37097}" dt="2020-03-19T04:28:37.091" v="25" actId="14100"/>
        <pc:sldMkLst>
          <pc:docMk/>
          <pc:sldMk cId="3925555301" sldId="259"/>
        </pc:sldMkLst>
        <pc:picChg chg="add mod">
          <ac:chgData name="Walt Kellcy" userId="ae9ca66aed3ed84d" providerId="LiveId" clId="{48741195-E0C0-435F-B19E-5B1FE7A37097}" dt="2020-03-19T04:28:37.091" v="25" actId="14100"/>
          <ac:picMkLst>
            <pc:docMk/>
            <pc:sldMk cId="3925555301" sldId="259"/>
            <ac:picMk id="2050" creationId="{651BF68D-623B-4CF2-A50D-EDF8E2A15430}"/>
          </ac:picMkLst>
        </pc:picChg>
      </pc:sldChg>
      <pc:sldChg chg="addSp modSp add">
        <pc:chgData name="Walt Kellcy" userId="ae9ca66aed3ed84d" providerId="LiveId" clId="{48741195-E0C0-435F-B19E-5B1FE7A37097}" dt="2020-03-19T05:00:02.084" v="88" actId="14100"/>
        <pc:sldMkLst>
          <pc:docMk/>
          <pc:sldMk cId="339403186" sldId="260"/>
        </pc:sldMkLst>
        <pc:picChg chg="add mod modCrop">
          <ac:chgData name="Walt Kellcy" userId="ae9ca66aed3ed84d" providerId="LiveId" clId="{48741195-E0C0-435F-B19E-5B1FE7A37097}" dt="2020-03-19T04:59:23.479" v="71" actId="1076"/>
          <ac:picMkLst>
            <pc:docMk/>
            <pc:sldMk cId="339403186" sldId="260"/>
            <ac:picMk id="3" creationId="{310C5DD3-A2CF-45AD-A022-FF8B92A10F00}"/>
          </ac:picMkLst>
        </pc:picChg>
        <pc:picChg chg="add mod modCrop">
          <ac:chgData name="Walt Kellcy" userId="ae9ca66aed3ed84d" providerId="LiveId" clId="{48741195-E0C0-435F-B19E-5B1FE7A37097}" dt="2020-03-19T04:56:58.002" v="54" actId="732"/>
          <ac:picMkLst>
            <pc:docMk/>
            <pc:sldMk cId="339403186" sldId="260"/>
            <ac:picMk id="4" creationId="{26F2359D-A45C-45D9-9602-B15CB26096AC}"/>
          </ac:picMkLst>
        </pc:picChg>
        <pc:picChg chg="add mod modCrop">
          <ac:chgData name="Walt Kellcy" userId="ae9ca66aed3ed84d" providerId="LiveId" clId="{48741195-E0C0-435F-B19E-5B1FE7A37097}" dt="2020-03-19T04:58:07.722" v="58" actId="732"/>
          <ac:picMkLst>
            <pc:docMk/>
            <pc:sldMk cId="339403186" sldId="260"/>
            <ac:picMk id="5" creationId="{8529CA2A-A84E-4087-BC46-719008BFBACA}"/>
          </ac:picMkLst>
        </pc:picChg>
        <pc:picChg chg="add mod">
          <ac:chgData name="Walt Kellcy" userId="ae9ca66aed3ed84d" providerId="LiveId" clId="{48741195-E0C0-435F-B19E-5B1FE7A37097}" dt="2020-03-19T04:58:31.861" v="61" actId="14100"/>
          <ac:picMkLst>
            <pc:docMk/>
            <pc:sldMk cId="339403186" sldId="260"/>
            <ac:picMk id="6" creationId="{C018CB9E-F7C3-4E26-BBCA-D244EBD21611}"/>
          </ac:picMkLst>
        </pc:picChg>
        <pc:picChg chg="add mod">
          <ac:chgData name="Walt Kellcy" userId="ae9ca66aed3ed84d" providerId="LiveId" clId="{48741195-E0C0-435F-B19E-5B1FE7A37097}" dt="2020-03-19T05:00:02.084" v="88" actId="14100"/>
          <ac:picMkLst>
            <pc:docMk/>
            <pc:sldMk cId="339403186" sldId="260"/>
            <ac:picMk id="7" creationId="{BF2FF293-9350-4828-A85C-5B76B305E94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68A319-4019-4A1C-B12C-470E8654DC1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BDC86D-6598-44CA-A027-3F1A91665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15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945C-B96B-4340-A961-9AFAAE0C412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167F-1059-4052-9A34-4200802E4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6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945C-B96B-4340-A961-9AFAAE0C412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167F-1059-4052-9A34-4200802E4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5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945C-B96B-4340-A961-9AFAAE0C412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167F-1059-4052-9A34-4200802E4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945C-B96B-4340-A961-9AFAAE0C412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167F-1059-4052-9A34-4200802E4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945C-B96B-4340-A961-9AFAAE0C412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167F-1059-4052-9A34-4200802E4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9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945C-B96B-4340-A961-9AFAAE0C412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167F-1059-4052-9A34-4200802E4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2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945C-B96B-4340-A961-9AFAAE0C412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167F-1059-4052-9A34-4200802E4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1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945C-B96B-4340-A961-9AFAAE0C412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167F-1059-4052-9A34-4200802E4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9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945C-B96B-4340-A961-9AFAAE0C412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167F-1059-4052-9A34-4200802E4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5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945C-B96B-4340-A961-9AFAAE0C412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167F-1059-4052-9A34-4200802E4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945C-B96B-4340-A961-9AFAAE0C412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167F-1059-4052-9A34-4200802E4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0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B945C-B96B-4340-A961-9AFAAE0C412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8167F-1059-4052-9A34-4200802E4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1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aith background images">
            <a:extLst>
              <a:ext uri="{FF2B5EF4-FFF2-40B4-BE49-F238E27FC236}">
                <a16:creationId xmlns:a16="http://schemas.microsoft.com/office/drawing/2014/main" id="{470756F9-8993-4A57-A9FA-A94357245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06" y="800100"/>
            <a:ext cx="9191211" cy="61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faith background images">
            <a:extLst>
              <a:ext uri="{FF2B5EF4-FFF2-40B4-BE49-F238E27FC236}">
                <a16:creationId xmlns:a16="http://schemas.microsoft.com/office/drawing/2014/main" id="{1D3C3562-7017-47FC-A26E-5B1B68279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6"/>
          <a:stretch/>
        </p:blipFill>
        <p:spPr bwMode="auto">
          <a:xfrm>
            <a:off x="0" y="17933"/>
            <a:ext cx="9191211" cy="132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153" y="98742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What Does “Faith” Look Like?</a:t>
            </a:r>
          </a:p>
          <a:p>
            <a:pPr algn="ctr"/>
            <a:r>
              <a:rPr lang="en-US" sz="4000" dirty="0"/>
              <a:t>Romans 4:13-25	</a:t>
            </a:r>
          </a:p>
        </p:txBody>
      </p:sp>
    </p:spTree>
    <p:extLst>
      <p:ext uri="{BB962C8B-B14F-4D97-AF65-F5344CB8AC3E}">
        <p14:creationId xmlns:p14="http://schemas.microsoft.com/office/powerpoint/2010/main" val="20578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744"/>
            <a:ext cx="9144000" cy="60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2" b="37193"/>
          <a:stretch/>
        </p:blipFill>
        <p:spPr>
          <a:xfrm>
            <a:off x="1" y="1708484"/>
            <a:ext cx="9144000" cy="5149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2" b="95695"/>
          <a:stretch/>
        </p:blipFill>
        <p:spPr>
          <a:xfrm>
            <a:off x="0" y="-1"/>
            <a:ext cx="9144000" cy="1900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2165685"/>
            <a:ext cx="4162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“I haven’t seen faith like this in all the land of Israel”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8" t="44219" r="22606" b="51085"/>
          <a:stretch/>
        </p:blipFill>
        <p:spPr>
          <a:xfrm>
            <a:off x="7122695" y="5702967"/>
            <a:ext cx="1515980" cy="3850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00723" y="392577"/>
            <a:ext cx="2521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Luke 7:9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9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9" r="39123"/>
          <a:stretch/>
        </p:blipFill>
        <p:spPr>
          <a:xfrm>
            <a:off x="154548" y="0"/>
            <a:ext cx="4174958" cy="524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6" t="28070" b="26316"/>
          <a:stretch/>
        </p:blipFill>
        <p:spPr>
          <a:xfrm>
            <a:off x="5883442" y="3729789"/>
            <a:ext cx="3260558" cy="3128211"/>
          </a:xfrm>
          <a:prstGeom prst="rect">
            <a:avLst/>
          </a:prstGeom>
        </p:spPr>
      </p:pic>
      <p:pic>
        <p:nvPicPr>
          <p:cNvPr id="12290" name="Picture 2" descr="Image result for everyd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3765">
            <a:off x="2590432" y="2204298"/>
            <a:ext cx="5192602" cy="259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7037" y="5934670"/>
            <a:ext cx="3161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/>
              </a:rPr>
              <a:t>in action…</a:t>
            </a:r>
            <a:endParaRPr lang="en-US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27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unr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853"/>
            <a:ext cx="9141950" cy="53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sunri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89"/>
          <a:stretch/>
        </p:blipFill>
        <p:spPr bwMode="auto">
          <a:xfrm>
            <a:off x="2050" y="-12032"/>
            <a:ext cx="9141950" cy="458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15840" y="1742120"/>
            <a:ext cx="637443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ARE YOU </a:t>
            </a:r>
            <a:endParaRPr lang="en-US" sz="72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TRUSTING 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IN?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15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 result for in god we tr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015"/>
            <a:ext cx="9124443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700000">
            <a:off x="796025" y="3259952"/>
            <a:ext cx="7968858" cy="769441"/>
          </a:xfrm>
          <a:prstGeom prst="rect">
            <a:avLst/>
          </a:prstGeom>
          <a:solidFill>
            <a:srgbClr val="EEF2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333300"/>
                </a:solidFill>
                <a:latin typeface="Arial Black" panose="020B0A04020102020204" pitchFamily="34" charset="0"/>
              </a:rPr>
              <a:t>IN WHOM DO YOU TRUST</a:t>
            </a:r>
            <a:endParaRPr lang="en-US" sz="4400" dirty="0">
              <a:solidFill>
                <a:srgbClr val="3333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182" y="513347"/>
            <a:ext cx="87061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Be strong and courageous! Do not be afraid; Do not be discouraged, the Lord your God will be with you wherever you go.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1585" y="6063462"/>
            <a:ext cx="3260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Joshua 1:9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8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two kinds of fa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799" y="580619"/>
            <a:ext cx="48764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 KINDS OF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4" descr="Image result for two kinds of fai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30"/>
          <a:stretch/>
        </p:blipFill>
        <p:spPr bwMode="auto">
          <a:xfrm>
            <a:off x="2" y="4307305"/>
            <a:ext cx="9143998" cy="255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61284" y="4200488"/>
            <a:ext cx="522142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ORDINARY</a:t>
            </a:r>
          </a:p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&amp; </a:t>
            </a:r>
          </a:p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EXTRAORDINARY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7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rdinary or extraordi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3179" y="5173579"/>
            <a:ext cx="5558589" cy="11550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Mat. 15: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un breaking through the clou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00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9231" y="630386"/>
            <a:ext cx="82055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2. Examples </a:t>
            </a:r>
            <a:r>
              <a:rPr lang="en-US" sz="54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of ordinary faith that over time </a:t>
            </a:r>
            <a:endParaRPr lang="en-US" sz="5400" b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54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was </a:t>
            </a:r>
            <a:r>
              <a:rPr lang="en-US" sz="54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transformed into extraordinary faith</a:t>
            </a:r>
            <a:endParaRPr lang="en-US" sz="5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1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aBRA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45" y="425166"/>
            <a:ext cx="7111499" cy="53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93467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ABRAHAM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72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RUTH AND NAO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69" y="-1"/>
            <a:ext cx="7646131" cy="573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7546" y="5806787"/>
            <a:ext cx="5195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RUTH &amp; NAOMI</a:t>
            </a:r>
            <a:endParaRPr lang="en-US" sz="5400" b="1" cap="none" spc="30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14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3. The Benefits of Fai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1" b="12992"/>
          <a:stretch/>
        </p:blipFill>
        <p:spPr bwMode="auto">
          <a:xfrm>
            <a:off x="-1" y="1476640"/>
            <a:ext cx="9119937" cy="538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68683" y="1112643"/>
            <a:ext cx="636757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3. THE </a:t>
            </a:r>
            <a:r>
              <a:rPr lang="en-US" sz="6600" b="1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BENEFITS </a:t>
            </a:r>
          </a:p>
          <a:p>
            <a:pPr algn="ctr"/>
            <a:r>
              <a:rPr lang="en-US" sz="6600" b="1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OF FAITH  IN GOD</a:t>
            </a:r>
            <a:endParaRPr lang="en-US" sz="6600" b="1" cap="none" spc="0" dirty="0">
              <a:ln w="22225">
                <a:solidFill>
                  <a:srgbClr val="000066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52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69" b="2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33136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is the CONFIDENCE that what we HOPE for will actually </a:t>
            </a:r>
            <a:r>
              <a:rPr lang="en-US" sz="4800" b="1" dirty="0" smtClean="0">
                <a:solidFill>
                  <a:schemeClr val="bg1"/>
                </a:solidFill>
              </a:rPr>
              <a:t>happen.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113</Words>
  <Application>Microsoft Office PowerPoint</Application>
  <PresentationFormat>On-screen Show (4:3)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Kellcy</dc:creator>
  <cp:lastModifiedBy>AVLoft</cp:lastModifiedBy>
  <cp:revision>20</cp:revision>
  <cp:lastPrinted>2020-03-20T23:27:51Z</cp:lastPrinted>
  <dcterms:created xsi:type="dcterms:W3CDTF">2020-03-18T02:20:09Z</dcterms:created>
  <dcterms:modified xsi:type="dcterms:W3CDTF">2020-03-20T23:35:41Z</dcterms:modified>
</cp:coreProperties>
</file>