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7"/>
  </p:handoutMasterIdLst>
  <p:sldIdLst>
    <p:sldId id="256" r:id="rId2"/>
    <p:sldId id="264" r:id="rId3"/>
    <p:sldId id="257" r:id="rId4"/>
    <p:sldId id="260" r:id="rId5"/>
    <p:sldId id="261" r:id="rId6"/>
    <p:sldId id="265" r:id="rId7"/>
    <p:sldId id="262" r:id="rId8"/>
    <p:sldId id="266" r:id="rId9"/>
    <p:sldId id="268" r:id="rId10"/>
    <p:sldId id="269" r:id="rId11"/>
    <p:sldId id="258" r:id="rId12"/>
    <p:sldId id="271" r:id="rId13"/>
    <p:sldId id="270" r:id="rId14"/>
    <p:sldId id="267" r:id="rId15"/>
    <p:sldId id="272" r:id="rId16"/>
    <p:sldId id="273" r:id="rId17"/>
    <p:sldId id="274" r:id="rId18"/>
    <p:sldId id="263" r:id="rId19"/>
    <p:sldId id="259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8"/>
    <a:srgbClr val="00002A"/>
    <a:srgbClr val="000000"/>
    <a:srgbClr val="180C00"/>
    <a:srgbClr val="000046"/>
    <a:srgbClr val="000066"/>
    <a:srgbClr val="000026"/>
    <a:srgbClr val="000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55" cy="466542"/>
          </a:xfrm>
          <a:prstGeom prst="rect">
            <a:avLst/>
          </a:prstGeom>
        </p:spPr>
        <p:txBody>
          <a:bodyPr vert="horz" lIns="90343" tIns="45171" rIns="90343" bIns="4517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673" y="1"/>
            <a:ext cx="3038155" cy="466542"/>
          </a:xfrm>
          <a:prstGeom prst="rect">
            <a:avLst/>
          </a:prstGeom>
        </p:spPr>
        <p:txBody>
          <a:bodyPr vert="horz" lIns="90343" tIns="45171" rIns="90343" bIns="45171" rtlCol="0"/>
          <a:lstStyle>
            <a:lvl1pPr algn="r">
              <a:defRPr sz="1200"/>
            </a:lvl1pPr>
          </a:lstStyle>
          <a:p>
            <a:fld id="{24D25FAC-03A3-49B4-9404-24310F644289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58"/>
            <a:ext cx="3038155" cy="466542"/>
          </a:xfrm>
          <a:prstGeom prst="rect">
            <a:avLst/>
          </a:prstGeom>
        </p:spPr>
        <p:txBody>
          <a:bodyPr vert="horz" lIns="90343" tIns="45171" rIns="90343" bIns="4517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673" y="8829858"/>
            <a:ext cx="3038155" cy="466542"/>
          </a:xfrm>
          <a:prstGeom prst="rect">
            <a:avLst/>
          </a:prstGeom>
        </p:spPr>
        <p:txBody>
          <a:bodyPr vert="horz" lIns="90343" tIns="45171" rIns="90343" bIns="45171" rtlCol="0" anchor="b"/>
          <a:lstStyle>
            <a:lvl1pPr algn="r">
              <a:defRPr sz="1200"/>
            </a:lvl1pPr>
          </a:lstStyle>
          <a:p>
            <a:fld id="{5DECA1D4-606C-46BE-99ED-2B7BEFEAA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46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7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1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9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2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9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68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34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9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4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1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DDFAE-CFD4-4863-8958-32299C378B8C}" type="datetimeFigureOut">
              <a:rPr lang="en-US" smtClean="0"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0FB1E-8B1E-4BE8-9DF5-EA707E34B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8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alembaptistchurch.info/wp-content/uploads/2016/09/Kingdom-of-G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97" y="0"/>
            <a:ext cx="9221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38340" y="2228310"/>
            <a:ext cx="5736570" cy="6924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Longing For a Better World</a:t>
            </a:r>
          </a:p>
        </p:txBody>
      </p:sp>
      <p:sp>
        <p:nvSpPr>
          <p:cNvPr id="2" name="Rectangle 1"/>
          <p:cNvSpPr/>
          <p:nvPr/>
        </p:nvSpPr>
        <p:spPr>
          <a:xfrm>
            <a:off x="2338340" y="3804244"/>
            <a:ext cx="51589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Hebrews 11:13-16</a:t>
            </a:r>
          </a:p>
        </p:txBody>
      </p:sp>
    </p:spTree>
    <p:extLst>
      <p:ext uri="{BB962C8B-B14F-4D97-AF65-F5344CB8AC3E}">
        <p14:creationId xmlns:p14="http://schemas.microsoft.com/office/powerpoint/2010/main" val="10436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knowing-jesus.com/w/900/40-MATTHEW/Matthew%2013-38%20The%20Field%20Is%20The%20World%20bei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mages.knowing-jesus.com/w/900/40-MATTHEW/Matthew%2013-38%20The%20Field%20Is%20The%20World%20bei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2" t="86901" b="6783"/>
          <a:stretch/>
        </p:blipFill>
        <p:spPr bwMode="auto">
          <a:xfrm>
            <a:off x="5614737" y="6424863"/>
            <a:ext cx="3529263" cy="43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978568" y="2743200"/>
            <a:ext cx="6833937" cy="16042"/>
          </a:xfrm>
          <a:prstGeom prst="line">
            <a:avLst/>
          </a:prstGeom>
          <a:ln w="2222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9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newheavenonearth.files.wordpress.com/2012/11/cute-wallpaper-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11705" y="737937"/>
            <a:ext cx="72991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 Peter 3:9 (NKJV)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aseline="30000" dirty="0"/>
              <a:t>9 </a:t>
            </a:r>
            <a:r>
              <a:rPr lang="en-US" sz="4000" dirty="0"/>
              <a:t> The Lord is not slack concerning </a:t>
            </a:r>
            <a:r>
              <a:rPr lang="en-US" sz="4000" i="1" dirty="0"/>
              <a:t>His</a:t>
            </a:r>
            <a:r>
              <a:rPr lang="en-US" sz="4000" dirty="0"/>
              <a:t> promise, as some count slackness, but is longsuffering toward us, </a:t>
            </a:r>
            <a:r>
              <a:rPr lang="en-US" sz="4000" b="1" dirty="0"/>
              <a:t>not willing that any should perish but that all should come to repentance</a:t>
            </a:r>
            <a:r>
              <a:rPr lang="en-US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9960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redeeminggod.com/wp-content/uploads/2015/03/jesus-christ-triumphal-entry-1080x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313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"/>
          <a:stretch/>
        </p:blipFill>
        <p:spPr>
          <a:xfrm>
            <a:off x="28970" y="-1"/>
            <a:ext cx="9115030" cy="64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media.salemwebnetwork.com/cms/CROSSCARDS/30007-cm-seek-first-kingdom-righteousness-soc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18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versaday.com/images/Months/12/1203-MAT018003ENGKJV08000480-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37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media.licdn.com/mpr/mpr/shrinknp_800_800/AAEAAQAAAAAAAAfPAAAAJGQ2ZjViMmI3LWYzNDMtNGQ1Ni04ZWY5LWFkZmEwNWQ4OTg2Z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9144000" cy="565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254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ter, sky, sunset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9550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W</a:t>
            </a:r>
            <a:r>
              <a:rPr lang="en-US" sz="4400" dirty="0" smtClean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e </a:t>
            </a:r>
            <a:r>
              <a:rPr lang="en-US" sz="44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all long for a better world, both in this present time and in the future. </a:t>
            </a:r>
          </a:p>
          <a:p>
            <a:endParaRPr lang="en-US" dirty="0"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683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oulshepherding.org/wp-content/uploads/2012/07/kingdom-of-god-is-open-n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2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How to enter this better world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838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6" t="77322" r="40678" b="17028"/>
          <a:stretch/>
        </p:blipFill>
        <p:spPr>
          <a:xfrm>
            <a:off x="4138047" y="5439906"/>
            <a:ext cx="836909" cy="38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oulshepherding.org/wp-content/uploads/2012/07/kingdom-of-god-is-open-n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2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THROUGH FAITH IN CHRIST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663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oulshepherding.org/wp-content/uploads/2012/07/kingdom-of-god-is-open-n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214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THROUGH FAITH IN,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AND </a:t>
            </a:r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OBEDIENCE TO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JESUS CHRIST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63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ytimg.com/vi/-GF1mJGjTjU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29632" y="0"/>
            <a:ext cx="3265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ABRAHAM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0733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kristiann1.files.wordpress.com/2015/04/11102912_765193253599898_5095269867994580648_n.jpg?w=807&amp;h=5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731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s-media-cache-ak0.pinimg.com/736x/af/6c/46/af6c46e9b85a37b14f5d3661cfbcc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7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onepeterfive.com/wp-content/uploads/2016/01/Matt6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988"/>
            <a:ext cx="9144000" cy="43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onepeterfive.com/wp-content/uploads/2016/01/Matt63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6" t="83285" r="6458" b="2688"/>
          <a:stretch/>
        </p:blipFill>
        <p:spPr bwMode="auto">
          <a:xfrm>
            <a:off x="8530388" y="4932946"/>
            <a:ext cx="442161" cy="61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415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1.squarespace.com/static/522a8d29e4b07309d1ae7385/t/527537e0e4b06f1a7db1a8bb/1383413729377/gking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26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1697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Hebrews 11:13-16 (NKJV) 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dirty="0"/>
              <a:t/>
            </a:r>
            <a:br>
              <a:rPr lang="en-US" sz="4400" dirty="0"/>
            </a:br>
            <a:r>
              <a:rPr lang="en-US" sz="4400" baseline="30000" dirty="0">
                <a:solidFill>
                  <a:schemeClr val="bg1"/>
                </a:solidFill>
              </a:rPr>
              <a:t>13 </a:t>
            </a:r>
            <a:r>
              <a:rPr lang="en-US" sz="4400" dirty="0">
                <a:solidFill>
                  <a:schemeClr val="bg1"/>
                </a:solidFill>
              </a:rPr>
              <a:t> These all died in faith, not having received the promises, but having seen them afar off were assured of them, embraced </a:t>
            </a:r>
            <a:r>
              <a:rPr lang="en-US" sz="4400" i="1" dirty="0">
                <a:solidFill>
                  <a:schemeClr val="bg1"/>
                </a:solidFill>
              </a:rPr>
              <a:t>them</a:t>
            </a:r>
            <a:r>
              <a:rPr lang="en-US" sz="4400" dirty="0">
                <a:solidFill>
                  <a:schemeClr val="bg1"/>
                </a:solidFill>
              </a:rPr>
              <a:t> and confessed that they were strangers and pilgrims on the earth.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931831" y="5618137"/>
            <a:ext cx="4924790" cy="610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3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1.squarespace.com/static/522a8d29e4b07309d1ae7385/t/527537e0e4b06f1a7db1a8bb/1383413729377/gking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26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14" y="201478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Hebrews 11:13-16 (NKJV) </a:t>
            </a:r>
          </a:p>
          <a:p>
            <a:pPr algn="ctr"/>
            <a:endParaRPr lang="en-US" sz="4400" b="1" dirty="0"/>
          </a:p>
          <a:p>
            <a:pPr algn="ctr"/>
            <a:endParaRPr lang="en-US" sz="4400" dirty="0"/>
          </a:p>
          <a:p>
            <a:pPr algn="ctr"/>
            <a:r>
              <a:rPr lang="en-US" sz="4400" baseline="30000" dirty="0">
                <a:solidFill>
                  <a:schemeClr val="bg1"/>
                </a:solidFill>
              </a:rPr>
              <a:t>14 </a:t>
            </a:r>
            <a:r>
              <a:rPr lang="en-US" sz="4400" dirty="0">
                <a:solidFill>
                  <a:schemeClr val="bg1"/>
                </a:solidFill>
              </a:rPr>
              <a:t> For those who say such things declare plainly that they seek a homeland. </a:t>
            </a:r>
            <a:r>
              <a:rPr lang="en-US" sz="4400" baseline="30000" dirty="0">
                <a:solidFill>
                  <a:schemeClr val="bg1"/>
                </a:solidFill>
              </a:rPr>
              <a:t>15 </a:t>
            </a:r>
            <a:r>
              <a:rPr lang="en-US" sz="4400" dirty="0">
                <a:solidFill>
                  <a:schemeClr val="bg1"/>
                </a:solidFill>
              </a:rPr>
              <a:t> And truly if they had called to mind that </a:t>
            </a:r>
            <a:r>
              <a:rPr lang="en-US" sz="4400" i="1" dirty="0">
                <a:solidFill>
                  <a:schemeClr val="bg1"/>
                </a:solidFill>
              </a:rPr>
              <a:t>country</a:t>
            </a:r>
            <a:r>
              <a:rPr lang="en-US" sz="4400" dirty="0">
                <a:solidFill>
                  <a:schemeClr val="bg1"/>
                </a:solidFill>
              </a:rPr>
              <a:t> from which they had come out, they would have had opportunity to return.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81925" y="4231037"/>
            <a:ext cx="2216258" cy="15499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586314" y="4978400"/>
            <a:ext cx="1712886" cy="4737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9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atic1.squarespace.com/static/522a8d29e4b07309d1ae7385/t/527537e0e4b06f1a7db1a8bb/1383413729377/gking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262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01478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Hebrews 11:13-16 (NKJV) </a:t>
            </a:r>
          </a:p>
          <a:p>
            <a:pPr algn="ctr"/>
            <a:endParaRPr lang="en-US" sz="4400" b="1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/>
            </a:r>
            <a:br>
              <a:rPr lang="en-US" sz="2000" dirty="0"/>
            </a:br>
            <a:r>
              <a:rPr lang="en-US" sz="4400" baseline="30000" dirty="0">
                <a:solidFill>
                  <a:schemeClr val="bg1"/>
                </a:solidFill>
              </a:rPr>
              <a:t>16 </a:t>
            </a:r>
            <a:r>
              <a:rPr lang="en-US" sz="4400" dirty="0">
                <a:solidFill>
                  <a:schemeClr val="bg1"/>
                </a:solidFill>
              </a:rPr>
              <a:t> But now they desire a better, that is, a heavenly </a:t>
            </a:r>
            <a:r>
              <a:rPr lang="en-US" sz="4400" i="1" dirty="0">
                <a:solidFill>
                  <a:schemeClr val="bg1"/>
                </a:solidFill>
              </a:rPr>
              <a:t>country.</a:t>
            </a:r>
            <a:r>
              <a:rPr lang="en-US" sz="4400" dirty="0">
                <a:solidFill>
                  <a:schemeClr val="bg1"/>
                </a:solidFill>
              </a:rPr>
              <a:t> Therefore God is not ashamed to be called their God, for He has prepared a city for them. 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08547" y="4243536"/>
            <a:ext cx="8726906" cy="866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76800" y="3540457"/>
            <a:ext cx="3885063" cy="1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91570" y="4858604"/>
            <a:ext cx="7478973" cy="13647"/>
          </a:xfrm>
          <a:prstGeom prst="line">
            <a:avLst/>
          </a:prstGeom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1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alembaptistchurch.info/wp-content/uploads/2016/09/Kingdom-of-G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97" y="0"/>
            <a:ext cx="9221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38340" y="3804244"/>
            <a:ext cx="515894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4000" b="1" dirty="0"/>
              <a:t>55 times in Matthew; 20 times in Mark, </a:t>
            </a:r>
            <a:endParaRPr lang="en-US" sz="4000" b="1" dirty="0" smtClean="0"/>
          </a:p>
          <a:p>
            <a:pPr algn="r"/>
            <a:r>
              <a:rPr lang="en-US" sz="4000" b="1" dirty="0" smtClean="0"/>
              <a:t>46 </a:t>
            </a:r>
            <a:r>
              <a:rPr lang="en-US" sz="4000" b="1" dirty="0"/>
              <a:t>times in </a:t>
            </a:r>
            <a:r>
              <a:rPr lang="en-US" sz="4000" b="1" dirty="0" smtClean="0"/>
              <a:t>Luke</a:t>
            </a:r>
          </a:p>
          <a:p>
            <a:pPr algn="r"/>
            <a:r>
              <a:rPr lang="en-US" sz="4000" b="1" dirty="0" smtClean="0"/>
              <a:t>5 </a:t>
            </a:r>
            <a:r>
              <a:rPr lang="en-US" sz="4000" b="1" dirty="0"/>
              <a:t>times in John. 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6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unset, nature, outdoor, sky&#10;&#10;Description generated with very high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r="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842" y="144379"/>
            <a:ext cx="8422105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Matthew 3:2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4000" baseline="30000" dirty="0"/>
              <a:t>2 </a:t>
            </a:r>
            <a:r>
              <a:rPr lang="en-US" sz="4000" dirty="0"/>
              <a:t> and saying, "</a:t>
            </a:r>
            <a:r>
              <a:rPr lang="en-US" sz="4000" b="1" dirty="0"/>
              <a:t>Repent, for the kingdom of heaven is at hand</a:t>
            </a:r>
            <a:r>
              <a:rPr lang="en-US" sz="4000" dirty="0"/>
              <a:t>!" 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/>
            </a:r>
            <a:br>
              <a:rPr lang="en-US" sz="1000" dirty="0"/>
            </a:br>
            <a:r>
              <a:rPr lang="en-US" sz="4000" b="1" dirty="0"/>
              <a:t>Matthew </a:t>
            </a:r>
            <a:r>
              <a:rPr lang="en-US" sz="4000" b="1" dirty="0" smtClean="0"/>
              <a:t>4:17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4000" baseline="30000" dirty="0"/>
              <a:t>17 </a:t>
            </a:r>
            <a:r>
              <a:rPr lang="en-US" sz="4000" dirty="0"/>
              <a:t> From that time Jesus began to preach and to say, "</a:t>
            </a:r>
            <a:r>
              <a:rPr lang="en-US" sz="4000" b="1" dirty="0"/>
              <a:t>Repent, for the kingdom of heaven is at hand</a:t>
            </a:r>
            <a:r>
              <a:rPr lang="en-US" sz="4000" dirty="0"/>
              <a:t>." 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/>
            </a:r>
            <a:br>
              <a:rPr lang="en-US" sz="1000" dirty="0"/>
            </a:br>
            <a:r>
              <a:rPr lang="en-US" sz="4000" b="1" dirty="0"/>
              <a:t>Matthew 10:7 </a:t>
            </a:r>
            <a:r>
              <a:rPr lang="en-US" sz="2800" b="1" dirty="0" smtClean="0"/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4000" baseline="30000" dirty="0"/>
              <a:t>7 </a:t>
            </a:r>
            <a:r>
              <a:rPr lang="en-US" sz="4000" dirty="0"/>
              <a:t> And as you go, preach, saying, </a:t>
            </a:r>
            <a:endParaRPr lang="en-US" sz="4000" dirty="0" smtClean="0"/>
          </a:p>
          <a:p>
            <a:r>
              <a:rPr lang="en-US" sz="4000" b="1" dirty="0" smtClean="0"/>
              <a:t>'The </a:t>
            </a:r>
            <a:r>
              <a:rPr lang="en-US" sz="4000" b="1" dirty="0"/>
              <a:t>kingdom of heaven is at hand</a:t>
            </a:r>
            <a:r>
              <a:rPr lang="en-US" sz="4000" dirty="0"/>
              <a:t>.' </a:t>
            </a:r>
            <a:br>
              <a:rPr lang="en-US" sz="4000" dirty="0"/>
            </a:b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2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imwoodroof.com/wp-content/uploads/2011/05/thegospelslidecover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89763" y="4138409"/>
            <a:ext cx="44374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Kingdom of God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238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3120</TotalTime>
  <Words>92</Words>
  <Application>Microsoft Office PowerPoint</Application>
  <PresentationFormat>On-screen Show (4:3)</PresentationFormat>
  <Paragraphs>27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Kellcy</dc:creator>
  <cp:lastModifiedBy>AVLoft</cp:lastModifiedBy>
  <cp:revision>20</cp:revision>
  <cp:lastPrinted>2017-05-28T15:46:09Z</cp:lastPrinted>
  <dcterms:created xsi:type="dcterms:W3CDTF">2017-05-22T16:49:46Z</dcterms:created>
  <dcterms:modified xsi:type="dcterms:W3CDTF">2017-05-28T16:06:18Z</dcterms:modified>
</cp:coreProperties>
</file>